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17CB"/>
    <a:srgbClr val="F6C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107A3C-20BF-4956-AE6A-6292FF58AF51}" v="191" dt="2024-08-29T05:58:27.5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ush Saxena" userId="77f62e85809206b9" providerId="LiveId" clId="{09107A3C-20BF-4956-AE6A-6292FF58AF51}"/>
    <pc:docChg chg="undo custSel modSld sldOrd">
      <pc:chgData name="Ayush Saxena" userId="77f62e85809206b9" providerId="LiveId" clId="{09107A3C-20BF-4956-AE6A-6292FF58AF51}" dt="2024-08-29T05:58:30.132" v="412" actId="1076"/>
      <pc:docMkLst>
        <pc:docMk/>
      </pc:docMkLst>
      <pc:sldChg chg="addSp delSp modSp mod modAnim">
        <pc:chgData name="Ayush Saxena" userId="77f62e85809206b9" providerId="LiveId" clId="{09107A3C-20BF-4956-AE6A-6292FF58AF51}" dt="2024-08-29T05:29:46.610" v="396"/>
        <pc:sldMkLst>
          <pc:docMk/>
          <pc:sldMk cId="0" sldId="256"/>
        </pc:sldMkLst>
        <pc:spChg chg="mod">
          <ac:chgData name="Ayush Saxena" userId="77f62e85809206b9" providerId="LiveId" clId="{09107A3C-20BF-4956-AE6A-6292FF58AF51}" dt="2024-08-29T05:28:55.489" v="390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Ayush Saxena" userId="77f62e85809206b9" providerId="LiveId" clId="{09107A3C-20BF-4956-AE6A-6292FF58AF51}" dt="2024-08-29T05:29:29.175" v="394" actId="255"/>
          <ac:spMkLst>
            <pc:docMk/>
            <pc:sldMk cId="0" sldId="256"/>
            <ac:spMk id="5" creationId="{00000000-0000-0000-0000-000000000000}"/>
          </ac:spMkLst>
        </pc:spChg>
        <pc:spChg chg="mod">
          <ac:chgData name="Ayush Saxena" userId="77f62e85809206b9" providerId="LiveId" clId="{09107A3C-20BF-4956-AE6A-6292FF58AF51}" dt="2024-08-28T17:26:19.268" v="28" actId="20577"/>
          <ac:spMkLst>
            <pc:docMk/>
            <pc:sldMk cId="0" sldId="256"/>
            <ac:spMk id="6" creationId="{00000000-0000-0000-0000-000000000000}"/>
          </ac:spMkLst>
        </pc:spChg>
        <pc:spChg chg="add mod">
          <ac:chgData name="Ayush Saxena" userId="77f62e85809206b9" providerId="LiveId" clId="{09107A3C-20BF-4956-AE6A-6292FF58AF51}" dt="2024-08-29T05:29:33.870" v="395" actId="122"/>
          <ac:spMkLst>
            <pc:docMk/>
            <pc:sldMk cId="0" sldId="256"/>
            <ac:spMk id="7" creationId="{8066AEB7-3AE8-A485-9FD6-361681D77174}"/>
          </ac:spMkLst>
        </pc:spChg>
        <pc:picChg chg="add mod">
          <ac:chgData name="Ayush Saxena" userId="77f62e85809206b9" providerId="LiveId" clId="{09107A3C-20BF-4956-AE6A-6292FF58AF51}" dt="2024-08-28T18:07:59.252" v="246" actId="14100"/>
          <ac:picMkLst>
            <pc:docMk/>
            <pc:sldMk cId="0" sldId="256"/>
            <ac:picMk id="4" creationId="{54CD3445-FB0F-E4CD-2132-5F9C91741514}"/>
          </ac:picMkLst>
        </pc:picChg>
        <pc:picChg chg="del">
          <ac:chgData name="Ayush Saxena" userId="77f62e85809206b9" providerId="LiveId" clId="{09107A3C-20BF-4956-AE6A-6292FF58AF51}" dt="2024-08-28T17:25:48.844" v="21" actId="478"/>
          <ac:picMkLst>
            <pc:docMk/>
            <pc:sldMk cId="0" sldId="256"/>
            <ac:picMk id="9" creationId="{9C8D33F1-914F-6BD5-C71E-6FB7F23785EF}"/>
          </ac:picMkLst>
        </pc:picChg>
      </pc:sldChg>
      <pc:sldChg chg="addSp delSp modSp mod modAnim">
        <pc:chgData name="Ayush Saxena" userId="77f62e85809206b9" providerId="LiveId" clId="{09107A3C-20BF-4956-AE6A-6292FF58AF51}" dt="2024-08-29T05:57:57.395" v="400" actId="20577"/>
        <pc:sldMkLst>
          <pc:docMk/>
          <pc:sldMk cId="0" sldId="257"/>
        </pc:sldMkLst>
        <pc:spChg chg="mod">
          <ac:chgData name="Ayush Saxena" userId="77f62e85809206b9" providerId="LiveId" clId="{09107A3C-20BF-4956-AE6A-6292FF58AF51}" dt="2024-08-28T17:44:21.102" v="226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Ayush Saxena" userId="77f62e85809206b9" providerId="LiveId" clId="{09107A3C-20BF-4956-AE6A-6292FF58AF51}" dt="2024-08-28T17:44:08.091" v="224" actId="1076"/>
          <ac:spMkLst>
            <pc:docMk/>
            <pc:sldMk cId="0" sldId="257"/>
            <ac:spMk id="5" creationId="{00000000-0000-0000-0000-000000000000}"/>
          </ac:spMkLst>
        </pc:spChg>
        <pc:spChg chg="mod">
          <ac:chgData name="Ayush Saxena" userId="77f62e85809206b9" providerId="LiveId" clId="{09107A3C-20BF-4956-AE6A-6292FF58AF51}" dt="2024-08-28T17:44:12.910" v="225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Ayush Saxena" userId="77f62e85809206b9" providerId="LiveId" clId="{09107A3C-20BF-4956-AE6A-6292FF58AF51}" dt="2024-08-28T17:44:30.811" v="227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Ayush Saxena" userId="77f62e85809206b9" providerId="LiveId" clId="{09107A3C-20BF-4956-AE6A-6292FF58AF51}" dt="2024-08-28T17:44:36.892" v="228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Ayush Saxena" userId="77f62e85809206b9" providerId="LiveId" clId="{09107A3C-20BF-4956-AE6A-6292FF58AF51}" dt="2024-08-28T17:44:40.577" v="229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Ayush Saxena" userId="77f62e85809206b9" providerId="LiveId" clId="{09107A3C-20BF-4956-AE6A-6292FF58AF51}" dt="2024-08-28T17:44:52.110" v="230" actId="1076"/>
          <ac:spMkLst>
            <pc:docMk/>
            <pc:sldMk cId="0" sldId="257"/>
            <ac:spMk id="11" creationId="{00000000-0000-0000-0000-000000000000}"/>
          </ac:spMkLst>
        </pc:spChg>
        <pc:spChg chg="mod">
          <ac:chgData name="Ayush Saxena" userId="77f62e85809206b9" providerId="LiveId" clId="{09107A3C-20BF-4956-AE6A-6292FF58AF51}" dt="2024-08-28T17:44:57.065" v="231" actId="1076"/>
          <ac:spMkLst>
            <pc:docMk/>
            <pc:sldMk cId="0" sldId="257"/>
            <ac:spMk id="12" creationId="{00000000-0000-0000-0000-000000000000}"/>
          </ac:spMkLst>
        </pc:spChg>
        <pc:spChg chg="mod">
          <ac:chgData name="Ayush Saxena" userId="77f62e85809206b9" providerId="LiveId" clId="{09107A3C-20BF-4956-AE6A-6292FF58AF51}" dt="2024-08-29T05:57:56.358" v="398" actId="20577"/>
          <ac:spMkLst>
            <pc:docMk/>
            <pc:sldMk cId="0" sldId="257"/>
            <ac:spMk id="13" creationId="{00000000-0000-0000-0000-000000000000}"/>
          </ac:spMkLst>
        </pc:spChg>
        <pc:spChg chg="mod">
          <ac:chgData name="Ayush Saxena" userId="77f62e85809206b9" providerId="LiveId" clId="{09107A3C-20BF-4956-AE6A-6292FF58AF51}" dt="2024-08-28T17:45:13.814" v="233" actId="1076"/>
          <ac:spMkLst>
            <pc:docMk/>
            <pc:sldMk cId="0" sldId="257"/>
            <ac:spMk id="15" creationId="{00000000-0000-0000-0000-000000000000}"/>
          </ac:spMkLst>
        </pc:spChg>
        <pc:spChg chg="mod">
          <ac:chgData name="Ayush Saxena" userId="77f62e85809206b9" providerId="LiveId" clId="{09107A3C-20BF-4956-AE6A-6292FF58AF51}" dt="2024-08-28T17:45:18.654" v="234" actId="1076"/>
          <ac:spMkLst>
            <pc:docMk/>
            <pc:sldMk cId="0" sldId="257"/>
            <ac:spMk id="16" creationId="{00000000-0000-0000-0000-000000000000}"/>
          </ac:spMkLst>
        </pc:spChg>
        <pc:spChg chg="mod">
          <ac:chgData name="Ayush Saxena" userId="77f62e85809206b9" providerId="LiveId" clId="{09107A3C-20BF-4956-AE6A-6292FF58AF51}" dt="2024-08-28T17:45:22.267" v="235" actId="1076"/>
          <ac:spMkLst>
            <pc:docMk/>
            <pc:sldMk cId="0" sldId="257"/>
            <ac:spMk id="17" creationId="{00000000-0000-0000-0000-000000000000}"/>
          </ac:spMkLst>
        </pc:spChg>
        <pc:spChg chg="add mod">
          <ac:chgData name="Ayush Saxena" userId="77f62e85809206b9" providerId="LiveId" clId="{09107A3C-20BF-4956-AE6A-6292FF58AF51}" dt="2024-08-28T17:45:32.636" v="237" actId="1076"/>
          <ac:spMkLst>
            <pc:docMk/>
            <pc:sldMk cId="0" sldId="257"/>
            <ac:spMk id="22" creationId="{664A75A5-7FF5-1DF2-D4A5-013D61D72CCC}"/>
          </ac:spMkLst>
        </pc:spChg>
        <pc:spChg chg="add mod">
          <ac:chgData name="Ayush Saxena" userId="77f62e85809206b9" providerId="LiveId" clId="{09107A3C-20BF-4956-AE6A-6292FF58AF51}" dt="2024-08-29T05:21:25.910" v="374" actId="20577"/>
          <ac:spMkLst>
            <pc:docMk/>
            <pc:sldMk cId="0" sldId="257"/>
            <ac:spMk id="23" creationId="{0585F9A7-0861-6FBB-42DC-DAE6EF27C577}"/>
          </ac:spMkLst>
        </pc:spChg>
        <pc:picChg chg="del">
          <ac:chgData name="Ayush Saxena" userId="77f62e85809206b9" providerId="LiveId" clId="{09107A3C-20BF-4956-AE6A-6292FF58AF51}" dt="2024-08-28T17:28:18.284" v="38" actId="478"/>
          <ac:picMkLst>
            <pc:docMk/>
            <pc:sldMk cId="0" sldId="257"/>
            <ac:picMk id="4" creationId="{00000000-0000-0000-0000-000000000000}"/>
          </ac:picMkLst>
        </pc:picChg>
        <pc:picChg chg="add mod">
          <ac:chgData name="Ayush Saxena" userId="77f62e85809206b9" providerId="LiveId" clId="{09107A3C-20BF-4956-AE6A-6292FF58AF51}" dt="2024-08-28T17:29:02.711" v="55" actId="14100"/>
          <ac:picMkLst>
            <pc:docMk/>
            <pc:sldMk cId="0" sldId="257"/>
            <ac:picMk id="19" creationId="{C41FCE58-BBD7-8ACA-2ED8-3172A47B74E1}"/>
          </ac:picMkLst>
        </pc:picChg>
        <pc:picChg chg="add mod">
          <ac:chgData name="Ayush Saxena" userId="77f62e85809206b9" providerId="LiveId" clId="{09107A3C-20BF-4956-AE6A-6292FF58AF51}" dt="2024-08-28T17:45:27.386" v="236" actId="1076"/>
          <ac:picMkLst>
            <pc:docMk/>
            <pc:sldMk cId="0" sldId="257"/>
            <ac:picMk id="20" creationId="{E529312C-1748-7EF2-2F80-53610DCA1E53}"/>
          </ac:picMkLst>
        </pc:picChg>
        <pc:picChg chg="add del mod">
          <ac:chgData name="Ayush Saxena" userId="77f62e85809206b9" providerId="LiveId" clId="{09107A3C-20BF-4956-AE6A-6292FF58AF51}" dt="2024-08-28T17:37:45.443" v="91" actId="478"/>
          <ac:picMkLst>
            <pc:docMk/>
            <pc:sldMk cId="0" sldId="257"/>
            <ac:picMk id="21" creationId="{73E43779-2A61-52B3-BBFC-E2037AC8E6E7}"/>
          </ac:picMkLst>
        </pc:picChg>
      </pc:sldChg>
      <pc:sldChg chg="ord">
        <pc:chgData name="Ayush Saxena" userId="77f62e85809206b9" providerId="LiveId" clId="{09107A3C-20BF-4956-AE6A-6292FF58AF51}" dt="2024-08-29T05:11:35.620" v="325"/>
        <pc:sldMkLst>
          <pc:docMk/>
          <pc:sldMk cId="0" sldId="258"/>
        </pc:sldMkLst>
      </pc:sldChg>
      <pc:sldChg chg="modSp mod">
        <pc:chgData name="Ayush Saxena" userId="77f62e85809206b9" providerId="LiveId" clId="{09107A3C-20BF-4956-AE6A-6292FF58AF51}" dt="2024-08-28T18:09:59.332" v="258" actId="1076"/>
        <pc:sldMkLst>
          <pc:docMk/>
          <pc:sldMk cId="0" sldId="259"/>
        </pc:sldMkLst>
        <pc:spChg chg="mod">
          <ac:chgData name="Ayush Saxena" userId="77f62e85809206b9" providerId="LiveId" clId="{09107A3C-20BF-4956-AE6A-6292FF58AF51}" dt="2024-08-28T18:09:26.586" v="253" actId="255"/>
          <ac:spMkLst>
            <pc:docMk/>
            <pc:sldMk cId="0" sldId="259"/>
            <ac:spMk id="8" creationId="{00000000-0000-0000-0000-000000000000}"/>
          </ac:spMkLst>
        </pc:spChg>
        <pc:spChg chg="mod">
          <ac:chgData name="Ayush Saxena" userId="77f62e85809206b9" providerId="LiveId" clId="{09107A3C-20BF-4956-AE6A-6292FF58AF51}" dt="2024-08-28T18:09:55.150" v="257" actId="1076"/>
          <ac:spMkLst>
            <pc:docMk/>
            <pc:sldMk cId="0" sldId="259"/>
            <ac:spMk id="10" creationId="{00000000-0000-0000-0000-000000000000}"/>
          </ac:spMkLst>
        </pc:spChg>
        <pc:spChg chg="mod">
          <ac:chgData name="Ayush Saxena" userId="77f62e85809206b9" providerId="LiveId" clId="{09107A3C-20BF-4956-AE6A-6292FF58AF51}" dt="2024-08-28T18:09:59.332" v="258" actId="1076"/>
          <ac:spMkLst>
            <pc:docMk/>
            <pc:sldMk cId="0" sldId="259"/>
            <ac:spMk id="11" creationId="{00000000-0000-0000-0000-000000000000}"/>
          </ac:spMkLst>
        </pc:spChg>
        <pc:spChg chg="mod">
          <ac:chgData name="Ayush Saxena" userId="77f62e85809206b9" providerId="LiveId" clId="{09107A3C-20BF-4956-AE6A-6292FF58AF51}" dt="2024-08-28T18:09:37.789" v="255" actId="1076"/>
          <ac:spMkLst>
            <pc:docMk/>
            <pc:sldMk cId="0" sldId="259"/>
            <ac:spMk id="13" creationId="{00000000-0000-0000-0000-000000000000}"/>
          </ac:spMkLst>
        </pc:spChg>
        <pc:spChg chg="mod">
          <ac:chgData name="Ayush Saxena" userId="77f62e85809206b9" providerId="LiveId" clId="{09107A3C-20BF-4956-AE6A-6292FF58AF51}" dt="2024-08-28T18:09:47.631" v="256" actId="255"/>
          <ac:spMkLst>
            <pc:docMk/>
            <pc:sldMk cId="0" sldId="259"/>
            <ac:spMk id="14" creationId="{00000000-0000-0000-0000-000000000000}"/>
          </ac:spMkLst>
        </pc:spChg>
      </pc:sldChg>
      <pc:sldChg chg="modSp">
        <pc:chgData name="Ayush Saxena" userId="77f62e85809206b9" providerId="LiveId" clId="{09107A3C-20BF-4956-AE6A-6292FF58AF51}" dt="2024-08-28T18:09:08.862" v="252" actId="207"/>
        <pc:sldMkLst>
          <pc:docMk/>
          <pc:sldMk cId="0" sldId="260"/>
        </pc:sldMkLst>
        <pc:spChg chg="mod">
          <ac:chgData name="Ayush Saxena" userId="77f62e85809206b9" providerId="LiveId" clId="{09107A3C-20BF-4956-AE6A-6292FF58AF51}" dt="2024-08-28T18:08:46.114" v="248" actId="255"/>
          <ac:spMkLst>
            <pc:docMk/>
            <pc:sldMk cId="0" sldId="260"/>
            <ac:spMk id="11" creationId="{00000000-0000-0000-0000-000000000000}"/>
          </ac:spMkLst>
        </pc:spChg>
        <pc:spChg chg="mod">
          <ac:chgData name="Ayush Saxena" userId="77f62e85809206b9" providerId="LiveId" clId="{09107A3C-20BF-4956-AE6A-6292FF58AF51}" dt="2024-08-28T18:09:00.724" v="250" actId="207"/>
          <ac:spMkLst>
            <pc:docMk/>
            <pc:sldMk cId="0" sldId="260"/>
            <ac:spMk id="16" creationId="{00000000-0000-0000-0000-000000000000}"/>
          </ac:spMkLst>
        </pc:spChg>
        <pc:spChg chg="mod">
          <ac:chgData name="Ayush Saxena" userId="77f62e85809206b9" providerId="LiveId" clId="{09107A3C-20BF-4956-AE6A-6292FF58AF51}" dt="2024-08-28T18:09:08.862" v="252" actId="207"/>
          <ac:spMkLst>
            <pc:docMk/>
            <pc:sldMk cId="0" sldId="260"/>
            <ac:spMk id="21" creationId="{00000000-0000-0000-0000-000000000000}"/>
          </ac:spMkLst>
        </pc:spChg>
      </pc:sldChg>
      <pc:sldChg chg="modSp mod">
        <pc:chgData name="Ayush Saxena" userId="77f62e85809206b9" providerId="LiveId" clId="{09107A3C-20BF-4956-AE6A-6292FF58AF51}" dt="2024-08-29T05:58:30.132" v="412" actId="1076"/>
        <pc:sldMkLst>
          <pc:docMk/>
          <pc:sldMk cId="0" sldId="261"/>
        </pc:sldMkLst>
        <pc:spChg chg="mod">
          <ac:chgData name="Ayush Saxena" userId="77f62e85809206b9" providerId="LiveId" clId="{09107A3C-20BF-4956-AE6A-6292FF58AF51}" dt="2024-08-29T05:58:07.826" v="407" actId="20577"/>
          <ac:spMkLst>
            <pc:docMk/>
            <pc:sldMk cId="0" sldId="261"/>
            <ac:spMk id="4" creationId="{00000000-0000-0000-0000-000000000000}"/>
          </ac:spMkLst>
        </pc:spChg>
        <pc:spChg chg="mod">
          <ac:chgData name="Ayush Saxena" userId="77f62e85809206b9" providerId="LiveId" clId="{09107A3C-20BF-4956-AE6A-6292FF58AF51}" dt="2024-08-29T05:58:18.647" v="408" actId="12"/>
          <ac:spMkLst>
            <pc:docMk/>
            <pc:sldMk cId="0" sldId="261"/>
            <ac:spMk id="6" creationId="{00000000-0000-0000-0000-000000000000}"/>
          </ac:spMkLst>
        </pc:spChg>
        <pc:spChg chg="mod">
          <ac:chgData name="Ayush Saxena" userId="77f62e85809206b9" providerId="LiveId" clId="{09107A3C-20BF-4956-AE6A-6292FF58AF51}" dt="2024-08-29T05:58:25.127" v="410" actId="1076"/>
          <ac:spMkLst>
            <pc:docMk/>
            <pc:sldMk cId="0" sldId="261"/>
            <ac:spMk id="12" creationId="{00000000-0000-0000-0000-000000000000}"/>
          </ac:spMkLst>
        </pc:spChg>
        <pc:spChg chg="mod">
          <ac:chgData name="Ayush Saxena" userId="77f62e85809206b9" providerId="LiveId" clId="{09107A3C-20BF-4956-AE6A-6292FF58AF51}" dt="2024-08-29T05:58:30.132" v="412" actId="1076"/>
          <ac:spMkLst>
            <pc:docMk/>
            <pc:sldMk cId="0" sldId="261"/>
            <ac:spMk id="14" creationId="{00000000-0000-0000-0000-000000000000}"/>
          </ac:spMkLst>
        </pc:spChg>
      </pc:sldChg>
      <pc:sldChg chg="addSp delSp modSp mod delAnim modAnim">
        <pc:chgData name="Ayush Saxena" userId="77f62e85809206b9" providerId="LiveId" clId="{09107A3C-20BF-4956-AE6A-6292FF58AF51}" dt="2024-08-28T17:31:12.716" v="72"/>
        <pc:sldMkLst>
          <pc:docMk/>
          <pc:sldMk cId="0" sldId="262"/>
        </pc:sldMkLst>
        <pc:spChg chg="mod">
          <ac:chgData name="Ayush Saxena" userId="77f62e85809206b9" providerId="LiveId" clId="{09107A3C-20BF-4956-AE6A-6292FF58AF51}" dt="2024-08-28T17:31:03.463" v="70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Ayush Saxena" userId="77f62e85809206b9" providerId="LiveId" clId="{09107A3C-20BF-4956-AE6A-6292FF58AF51}" dt="2024-08-28T17:31:00.445" v="69" actId="1076"/>
          <ac:spMkLst>
            <pc:docMk/>
            <pc:sldMk cId="0" sldId="262"/>
            <ac:spMk id="10" creationId="{00000000-0000-0000-0000-000000000000}"/>
          </ac:spMkLst>
        </pc:spChg>
        <pc:picChg chg="del">
          <ac:chgData name="Ayush Saxena" userId="77f62e85809206b9" providerId="LiveId" clId="{09107A3C-20BF-4956-AE6A-6292FF58AF51}" dt="2024-08-28T17:29:43.243" v="56" actId="478"/>
          <ac:picMkLst>
            <pc:docMk/>
            <pc:sldMk cId="0" sldId="262"/>
            <ac:picMk id="6" creationId="{00000000-0000-0000-0000-000000000000}"/>
          </ac:picMkLst>
        </pc:picChg>
        <pc:picChg chg="del">
          <ac:chgData name="Ayush Saxena" userId="77f62e85809206b9" providerId="LiveId" clId="{09107A3C-20BF-4956-AE6A-6292FF58AF51}" dt="2024-08-28T17:30:49.375" v="65" actId="478"/>
          <ac:picMkLst>
            <pc:docMk/>
            <pc:sldMk cId="0" sldId="262"/>
            <ac:picMk id="9" creationId="{00000000-0000-0000-0000-000000000000}"/>
          </ac:picMkLst>
        </pc:picChg>
        <pc:picChg chg="add mod">
          <ac:chgData name="Ayush Saxena" userId="77f62e85809206b9" providerId="LiveId" clId="{09107A3C-20BF-4956-AE6A-6292FF58AF51}" dt="2024-08-28T17:29:51.781" v="59" actId="1076"/>
          <ac:picMkLst>
            <pc:docMk/>
            <pc:sldMk cId="0" sldId="262"/>
            <ac:picMk id="12" creationId="{609E783A-211A-DF62-12E0-7A0A6A2DB129}"/>
          </ac:picMkLst>
        </pc:picChg>
        <pc:picChg chg="add mod">
          <ac:chgData name="Ayush Saxena" userId="77f62e85809206b9" providerId="LiveId" clId="{09107A3C-20BF-4956-AE6A-6292FF58AF51}" dt="2024-08-28T17:30:57.428" v="68" actId="1076"/>
          <ac:picMkLst>
            <pc:docMk/>
            <pc:sldMk cId="0" sldId="262"/>
            <ac:picMk id="13" creationId="{09F5E9F2-440F-6E56-D3ED-947DA5870885}"/>
          </ac:picMkLst>
        </pc:picChg>
      </pc:sldChg>
      <pc:sldChg chg="addSp delSp modSp mod">
        <pc:chgData name="Ayush Saxena" userId="77f62e85809206b9" providerId="LiveId" clId="{09107A3C-20BF-4956-AE6A-6292FF58AF51}" dt="2024-08-29T05:09:22.022" v="321" actId="20577"/>
        <pc:sldMkLst>
          <pc:docMk/>
          <pc:sldMk cId="0" sldId="264"/>
        </pc:sldMkLst>
        <pc:spChg chg="mod">
          <ac:chgData name="Ayush Saxena" userId="77f62e85809206b9" providerId="LiveId" clId="{09107A3C-20BF-4956-AE6A-6292FF58AF51}" dt="2024-08-28T17:32:53.126" v="74" actId="2711"/>
          <ac:spMkLst>
            <pc:docMk/>
            <pc:sldMk cId="0" sldId="264"/>
            <ac:spMk id="5" creationId="{00000000-0000-0000-0000-000000000000}"/>
          </ac:spMkLst>
        </pc:spChg>
        <pc:spChg chg="mod">
          <ac:chgData name="Ayush Saxena" userId="77f62e85809206b9" providerId="LiveId" clId="{09107A3C-20BF-4956-AE6A-6292FF58AF51}" dt="2024-08-29T05:04:43.673" v="276" actId="14100"/>
          <ac:spMkLst>
            <pc:docMk/>
            <pc:sldMk cId="0" sldId="264"/>
            <ac:spMk id="7" creationId="{00000000-0000-0000-0000-000000000000}"/>
          </ac:spMkLst>
        </pc:spChg>
        <pc:spChg chg="mod">
          <ac:chgData name="Ayush Saxena" userId="77f62e85809206b9" providerId="LiveId" clId="{09107A3C-20BF-4956-AE6A-6292FF58AF51}" dt="2024-08-29T05:04:27.060" v="272" actId="20577"/>
          <ac:spMkLst>
            <pc:docMk/>
            <pc:sldMk cId="0" sldId="264"/>
            <ac:spMk id="10" creationId="{00000000-0000-0000-0000-000000000000}"/>
          </ac:spMkLst>
        </pc:spChg>
        <pc:spChg chg="mod">
          <ac:chgData name="Ayush Saxena" userId="77f62e85809206b9" providerId="LiveId" clId="{09107A3C-20BF-4956-AE6A-6292FF58AF51}" dt="2024-08-29T05:09:22.022" v="321" actId="20577"/>
          <ac:spMkLst>
            <pc:docMk/>
            <pc:sldMk cId="0" sldId="264"/>
            <ac:spMk id="13" creationId="{00000000-0000-0000-0000-000000000000}"/>
          </ac:spMkLst>
        </pc:spChg>
        <pc:spChg chg="add del mod">
          <ac:chgData name="Ayush Saxena" userId="77f62e85809206b9" providerId="LiveId" clId="{09107A3C-20BF-4956-AE6A-6292FF58AF51}" dt="2024-08-29T05:08:49.570" v="299" actId="1076"/>
          <ac:spMkLst>
            <pc:docMk/>
            <pc:sldMk cId="0" sldId="264"/>
            <ac:spMk id="14" creationId="{00000000-0000-0000-0000-000000000000}"/>
          </ac:spMkLst>
        </pc:spChg>
        <pc:spChg chg="mod">
          <ac:chgData name="Ayush Saxena" userId="77f62e85809206b9" providerId="LiveId" clId="{09107A3C-20BF-4956-AE6A-6292FF58AF51}" dt="2024-08-29T05:09:03.610" v="312" actId="20577"/>
          <ac:spMkLst>
            <pc:docMk/>
            <pc:sldMk cId="0" sldId="264"/>
            <ac:spMk id="16" creationId="{00000000-0000-0000-0000-000000000000}"/>
          </ac:spMkLst>
        </pc:spChg>
      </pc:sldChg>
      <pc:sldChg chg="modSp mod">
        <pc:chgData name="Ayush Saxena" userId="77f62e85809206b9" providerId="LiveId" clId="{09107A3C-20BF-4956-AE6A-6292FF58AF51}" dt="2024-08-29T05:18:41.560" v="354" actId="207"/>
        <pc:sldMkLst>
          <pc:docMk/>
          <pc:sldMk cId="3392887863" sldId="266"/>
        </pc:sldMkLst>
        <pc:spChg chg="mod">
          <ac:chgData name="Ayush Saxena" userId="77f62e85809206b9" providerId="LiveId" clId="{09107A3C-20BF-4956-AE6A-6292FF58AF51}" dt="2024-08-29T05:18:31.208" v="353" actId="207"/>
          <ac:spMkLst>
            <pc:docMk/>
            <pc:sldMk cId="3392887863" sldId="266"/>
            <ac:spMk id="4" creationId="{DBAA581F-4512-58FF-44A8-8CB6F4C4D7E1}"/>
          </ac:spMkLst>
        </pc:spChg>
        <pc:spChg chg="mod">
          <ac:chgData name="Ayush Saxena" userId="77f62e85809206b9" providerId="LiveId" clId="{09107A3C-20BF-4956-AE6A-6292FF58AF51}" dt="2024-08-29T05:18:41.560" v="354" actId="207"/>
          <ac:spMkLst>
            <pc:docMk/>
            <pc:sldMk cId="3392887863" sldId="266"/>
            <ac:spMk id="7" creationId="{06771DC5-141A-1053-0646-30B09D10CD6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2171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00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29354" y="3349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117661" y="5615412"/>
            <a:ext cx="14180252" cy="38615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8803"/>
              </a:lnSpc>
            </a:pPr>
            <a:r>
              <a:rPr lang="en-US" sz="10000" b="1" kern="0" spc="-141" dirty="0">
                <a:solidFill>
                  <a:srgbClr val="FF8AAF"/>
                </a:solidFill>
                <a:latin typeface="Bodoni MT" panose="02070603080606020203" pitchFamily="18" charset="0"/>
                <a:ea typeface="Petrona" pitchFamily="34" charset="-122"/>
                <a:cs typeface="Petrona" pitchFamily="34" charset="-120"/>
              </a:rPr>
              <a:t>TravelX</a:t>
            </a:r>
            <a:r>
              <a:rPr lang="en-US" sz="9600" b="1" kern="0" spc="-141" dirty="0">
                <a:solidFill>
                  <a:srgbClr val="FF8AAF"/>
                </a:solidFill>
                <a:latin typeface="Bodoni MT" panose="02070603080606020203" pitchFamily="18" charset="0"/>
                <a:ea typeface="Petrona" pitchFamily="34" charset="-122"/>
                <a:cs typeface="Petrona" pitchFamily="34" charset="-120"/>
              </a:rPr>
              <a:t> </a:t>
            </a:r>
            <a:endParaRPr lang="en-US" sz="9600" dirty="0">
              <a:latin typeface="Bodoni MT" panose="02070603080606020203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4419512" y="6514095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D3445-FB0F-E4CD-2132-5F9C91741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354" y="-33490"/>
            <a:ext cx="14659754" cy="54815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66AEB7-3AE8-A485-9FD6-361681D77174}"/>
              </a:ext>
            </a:extLst>
          </p:cNvPr>
          <p:cNvSpPr txBox="1"/>
          <p:nvPr/>
        </p:nvSpPr>
        <p:spPr>
          <a:xfrm>
            <a:off x="117661" y="6668429"/>
            <a:ext cx="143120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kern="0" spc="-141" dirty="0">
                <a:solidFill>
                  <a:srgbClr val="FF8AAF"/>
                </a:solidFill>
                <a:latin typeface="Bodoni MT" panose="02070603080606020203" pitchFamily="18" charset="0"/>
                <a:ea typeface="Petrona" pitchFamily="34" charset="-122"/>
                <a:cs typeface="Petrona" pitchFamily="34" charset="-120"/>
              </a:rPr>
              <a:t>Travel Itinerary Website</a:t>
            </a:r>
            <a:endParaRPr lang="en-IN" sz="8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102638"/>
            <a:ext cx="6480810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8000" b="1" kern="0" spc="-102" dirty="0">
                <a:solidFill>
                  <a:srgbClr val="FF8AAF"/>
                </a:solidFill>
                <a:latin typeface="Bell MT" panose="02020503060305020303" pitchFamily="18" charset="0"/>
                <a:ea typeface="Petrona" pitchFamily="34" charset="-122"/>
                <a:cs typeface="Petrona" pitchFamily="34" charset="-120"/>
              </a:rPr>
              <a:t>Benefits</a:t>
            </a:r>
            <a:endParaRPr lang="en-US" sz="8000" dirty="0">
              <a:latin typeface="Bell MT" panose="02020503060305020303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72018" y="2238851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website empowers travelers to plan their perfect trip.</a:t>
            </a:r>
            <a:endParaRPr lang="en-US" sz="2400" dirty="0"/>
          </a:p>
        </p:txBody>
      </p:sp>
      <p:sp>
        <p:nvSpPr>
          <p:cNvPr id="7" name="Shape 3"/>
          <p:cNvSpPr/>
          <p:nvPr/>
        </p:nvSpPr>
        <p:spPr>
          <a:xfrm>
            <a:off x="6350437" y="323326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548795" y="3316486"/>
            <a:ext cx="15871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3062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3062" dirty="0"/>
          </a:p>
        </p:txBody>
      </p:sp>
      <p:sp>
        <p:nvSpPr>
          <p:cNvPr id="9" name="Text 5"/>
          <p:cNvSpPr/>
          <p:nvPr/>
        </p:nvSpPr>
        <p:spPr>
          <a:xfrm>
            <a:off x="7152680" y="3233261"/>
            <a:ext cx="6613684" cy="11603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3600" b="1" kern="0" spc="-51" dirty="0">
                <a:solidFill>
                  <a:schemeClr val="accent4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Time-Saving</a:t>
            </a:r>
          </a:p>
          <a:p>
            <a:pPr>
              <a:lnSpc>
                <a:spcPts val="3189"/>
              </a:lnSpc>
            </a:pPr>
            <a:r>
              <a:rPr lang="en-US" sz="28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Effortlessly plan your itineraries.</a:t>
            </a:r>
            <a:endParaRPr lang="en-US" sz="2800" dirty="0"/>
          </a:p>
          <a:p>
            <a:pPr marL="0" indent="0">
              <a:lnSpc>
                <a:spcPts val="3189"/>
              </a:lnSpc>
              <a:buNone/>
            </a:pPr>
            <a:endParaRPr lang="en-US" sz="2552" dirty="0"/>
          </a:p>
        </p:txBody>
      </p:sp>
      <p:sp>
        <p:nvSpPr>
          <p:cNvPr id="10" name="Text 6"/>
          <p:cNvSpPr/>
          <p:nvPr/>
        </p:nvSpPr>
        <p:spPr>
          <a:xfrm>
            <a:off x="7152680" y="3786426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1" name="Shape 7"/>
          <p:cNvSpPr/>
          <p:nvPr/>
        </p:nvSpPr>
        <p:spPr>
          <a:xfrm>
            <a:off x="6350437" y="470594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521768" y="4789170"/>
            <a:ext cx="212646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3062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3062" dirty="0"/>
          </a:p>
        </p:txBody>
      </p:sp>
      <p:sp>
        <p:nvSpPr>
          <p:cNvPr id="13" name="Text 9"/>
          <p:cNvSpPr/>
          <p:nvPr/>
        </p:nvSpPr>
        <p:spPr>
          <a:xfrm>
            <a:off x="7152680" y="4705945"/>
            <a:ext cx="6964764" cy="11603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3600" b="1" kern="0" spc="-51" dirty="0">
                <a:solidFill>
                  <a:schemeClr val="accent4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Cost-Effective</a:t>
            </a:r>
          </a:p>
          <a:p>
            <a:pPr>
              <a:lnSpc>
                <a:spcPts val="3189"/>
              </a:lnSpc>
            </a:pPr>
            <a:r>
              <a:rPr lang="en-US" sz="28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Stay within budget with expense tracking.</a:t>
            </a:r>
            <a:endParaRPr lang="en-US" sz="2800" dirty="0"/>
          </a:p>
          <a:p>
            <a:pPr marL="0" indent="0">
              <a:lnSpc>
                <a:spcPts val="3189"/>
              </a:lnSpc>
              <a:buNone/>
            </a:pPr>
            <a:endParaRPr lang="en-US" sz="2552" dirty="0"/>
          </a:p>
        </p:txBody>
      </p:sp>
      <p:sp>
        <p:nvSpPr>
          <p:cNvPr id="14" name="Text 10"/>
          <p:cNvSpPr/>
          <p:nvPr/>
        </p:nvSpPr>
        <p:spPr>
          <a:xfrm>
            <a:off x="7152680" y="5259110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5" name="Shape 11"/>
          <p:cNvSpPr/>
          <p:nvPr/>
        </p:nvSpPr>
        <p:spPr>
          <a:xfrm>
            <a:off x="6350437" y="617862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522006" y="6261854"/>
            <a:ext cx="212288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3062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3062" dirty="0"/>
          </a:p>
        </p:txBody>
      </p:sp>
      <p:sp>
        <p:nvSpPr>
          <p:cNvPr id="17" name="Text 13"/>
          <p:cNvSpPr/>
          <p:nvPr/>
        </p:nvSpPr>
        <p:spPr>
          <a:xfrm>
            <a:off x="7152680" y="6178629"/>
            <a:ext cx="6860500" cy="14482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3600" b="1" kern="0" spc="-51" dirty="0">
                <a:solidFill>
                  <a:schemeClr val="accent4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Enriching Experiences</a:t>
            </a:r>
          </a:p>
          <a:p>
            <a:pPr>
              <a:lnSpc>
                <a:spcPts val="3189"/>
              </a:lnSpc>
            </a:pPr>
            <a:r>
              <a:rPr lang="en-US" sz="28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 authentic local experiences.</a:t>
            </a:r>
            <a:endParaRPr lang="en-US" sz="2800" dirty="0"/>
          </a:p>
          <a:p>
            <a:pPr marL="0" indent="0">
              <a:lnSpc>
                <a:spcPts val="3189"/>
              </a:lnSpc>
              <a:buNone/>
            </a:pPr>
            <a:endParaRPr lang="en-US" sz="2552" dirty="0"/>
          </a:p>
        </p:txBody>
      </p:sp>
      <p:sp>
        <p:nvSpPr>
          <p:cNvPr id="18" name="Text 14"/>
          <p:cNvSpPr/>
          <p:nvPr/>
        </p:nvSpPr>
        <p:spPr>
          <a:xfrm>
            <a:off x="7152680" y="6731794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3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66675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6350437" y="1102638"/>
            <a:ext cx="6480810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endParaRPr lang="en-US" sz="8000" dirty="0">
              <a:latin typeface="Bell MT" panose="02020503060305020303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72018" y="2238851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6548795" y="3316486"/>
            <a:ext cx="15871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endParaRPr lang="en-US" sz="3062" dirty="0"/>
          </a:p>
        </p:txBody>
      </p:sp>
      <p:sp>
        <p:nvSpPr>
          <p:cNvPr id="9" name="Text 5"/>
          <p:cNvSpPr/>
          <p:nvPr/>
        </p:nvSpPr>
        <p:spPr>
          <a:xfrm>
            <a:off x="7152680" y="3233261"/>
            <a:ext cx="6613684" cy="11603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endParaRPr lang="en-US" sz="2552" dirty="0"/>
          </a:p>
        </p:txBody>
      </p:sp>
      <p:sp>
        <p:nvSpPr>
          <p:cNvPr id="10" name="Text 6"/>
          <p:cNvSpPr/>
          <p:nvPr/>
        </p:nvSpPr>
        <p:spPr>
          <a:xfrm>
            <a:off x="7152680" y="3786426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2" name="Text 8"/>
          <p:cNvSpPr/>
          <p:nvPr/>
        </p:nvSpPr>
        <p:spPr>
          <a:xfrm>
            <a:off x="6521768" y="4789170"/>
            <a:ext cx="212646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endParaRPr lang="en-US" sz="3062" dirty="0"/>
          </a:p>
        </p:txBody>
      </p:sp>
      <p:sp>
        <p:nvSpPr>
          <p:cNvPr id="13" name="Text 9"/>
          <p:cNvSpPr/>
          <p:nvPr/>
        </p:nvSpPr>
        <p:spPr>
          <a:xfrm>
            <a:off x="7152680" y="4705945"/>
            <a:ext cx="6964764" cy="11603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endParaRPr lang="en-US" sz="2552" dirty="0"/>
          </a:p>
        </p:txBody>
      </p:sp>
      <p:sp>
        <p:nvSpPr>
          <p:cNvPr id="14" name="Text 10"/>
          <p:cNvSpPr/>
          <p:nvPr/>
        </p:nvSpPr>
        <p:spPr>
          <a:xfrm>
            <a:off x="7152680" y="5259110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7" name="Text 13"/>
          <p:cNvSpPr/>
          <p:nvPr/>
        </p:nvSpPr>
        <p:spPr>
          <a:xfrm>
            <a:off x="7152680" y="6178629"/>
            <a:ext cx="6860500" cy="14482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endParaRPr lang="en-US" sz="2552" dirty="0"/>
          </a:p>
        </p:txBody>
      </p:sp>
      <p:sp>
        <p:nvSpPr>
          <p:cNvPr id="18" name="Text 14"/>
          <p:cNvSpPr/>
          <p:nvPr/>
        </p:nvSpPr>
        <p:spPr>
          <a:xfrm>
            <a:off x="7152680" y="6731794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A581F-4512-58FF-44A8-8CB6F4C4D7E1}"/>
              </a:ext>
            </a:extLst>
          </p:cNvPr>
          <p:cNvSpPr txBox="1"/>
          <p:nvPr/>
        </p:nvSpPr>
        <p:spPr>
          <a:xfrm>
            <a:off x="1265480" y="513009"/>
            <a:ext cx="11301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u="sng" dirty="0">
                <a:solidFill>
                  <a:srgbClr val="E917CB"/>
                </a:solidFill>
                <a:latin typeface="Bell MT" panose="02020503060305020303" pitchFamily="18" charset="0"/>
              </a:rPr>
              <a:t>SON OF PITCHERS </a:t>
            </a:r>
            <a:endParaRPr lang="en-IN" sz="9600" u="sng" dirty="0">
              <a:solidFill>
                <a:srgbClr val="E917CB"/>
              </a:solidFill>
              <a:latin typeface="Bell MT" panose="020205030603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771DC5-141A-1053-0646-30B09D10CD64}"/>
              </a:ext>
            </a:extLst>
          </p:cNvPr>
          <p:cNvSpPr txBox="1"/>
          <p:nvPr/>
        </p:nvSpPr>
        <p:spPr>
          <a:xfrm>
            <a:off x="1126273" y="2920895"/>
            <a:ext cx="126400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4800" dirty="0">
                <a:solidFill>
                  <a:schemeClr val="accent2"/>
                </a:solidFill>
                <a:latin typeface="Bookman Old Style" panose="02050604050505020204" pitchFamily="18" charset="0"/>
              </a:rPr>
              <a:t>Ayush  Saxena </a:t>
            </a:r>
            <a:r>
              <a:rPr lang="en-US" sz="4800" dirty="0">
                <a:solidFill>
                  <a:schemeClr val="bg1"/>
                </a:solidFill>
                <a:latin typeface="Bookman Old Style" panose="02050604050505020204" pitchFamily="18" charset="0"/>
              </a:rPr>
              <a:t>(RA2411003010179)</a:t>
            </a:r>
          </a:p>
          <a:p>
            <a:pPr marL="342900" indent="-342900">
              <a:buAutoNum type="arabicPeriod"/>
            </a:pPr>
            <a:r>
              <a:rPr lang="en-US" sz="4800" dirty="0">
                <a:solidFill>
                  <a:schemeClr val="accent2"/>
                </a:solidFill>
                <a:latin typeface="Bookman Old Style" panose="02050604050505020204" pitchFamily="18" charset="0"/>
              </a:rPr>
              <a:t>Aditi Thakur </a:t>
            </a:r>
            <a:r>
              <a:rPr lang="en-US" sz="4800" dirty="0">
                <a:solidFill>
                  <a:schemeClr val="bg1"/>
                </a:solidFill>
                <a:latin typeface="Bookman Old Style" panose="02050604050505020204" pitchFamily="18" charset="0"/>
              </a:rPr>
              <a:t>(RA2411003010186)</a:t>
            </a:r>
          </a:p>
          <a:p>
            <a:pPr marL="342900" indent="-342900">
              <a:buAutoNum type="arabicPeriod"/>
            </a:pPr>
            <a:r>
              <a:rPr lang="en-US" sz="4800" dirty="0">
                <a:solidFill>
                  <a:schemeClr val="accent2"/>
                </a:solidFill>
                <a:latin typeface="Bookman Old Style" panose="02050604050505020204" pitchFamily="18" charset="0"/>
              </a:rPr>
              <a:t>Saalini.T</a:t>
            </a:r>
            <a:r>
              <a:rPr lang="en-US" sz="4800" dirty="0">
                <a:solidFill>
                  <a:schemeClr val="bg1"/>
                </a:solidFill>
                <a:latin typeface="Bookman Old Style" panose="02050604050505020204" pitchFamily="18" charset="0"/>
              </a:rPr>
              <a:t> (RA2411003010149)</a:t>
            </a:r>
          </a:p>
          <a:p>
            <a:pPr marL="342900" indent="-342900">
              <a:buAutoNum type="arabicPeriod"/>
            </a:pPr>
            <a:r>
              <a:rPr lang="en-US" sz="4800" dirty="0">
                <a:solidFill>
                  <a:schemeClr val="accent2"/>
                </a:solidFill>
                <a:latin typeface="Bookman Old Style" panose="02050604050505020204" pitchFamily="18" charset="0"/>
              </a:rPr>
              <a:t>Afroz</a:t>
            </a:r>
            <a:r>
              <a:rPr lang="en-US" sz="4800" dirty="0">
                <a:solidFill>
                  <a:schemeClr val="bg1"/>
                </a:solidFill>
                <a:latin typeface="Bookman Old Style" panose="02050604050505020204" pitchFamily="18" charset="0"/>
              </a:rPr>
              <a:t> (RA2411003010152)</a:t>
            </a:r>
          </a:p>
          <a:p>
            <a:pPr marL="342900" indent="-342900">
              <a:buAutoNum type="arabicPeriod"/>
            </a:pPr>
            <a:r>
              <a:rPr lang="en-US" sz="4800" dirty="0">
                <a:solidFill>
                  <a:schemeClr val="accent2"/>
                </a:solidFill>
                <a:latin typeface="Bookman Old Style" panose="02050604050505020204" pitchFamily="18" charset="0"/>
              </a:rPr>
              <a:t>Puneet</a:t>
            </a:r>
            <a:r>
              <a:rPr lang="en-US" sz="4800" dirty="0">
                <a:solidFill>
                  <a:schemeClr val="bg1"/>
                </a:solidFill>
                <a:latin typeface="Bookman Old Style" panose="02050604050505020204" pitchFamily="18" charset="0"/>
              </a:rPr>
              <a:t> (RA2411003010213)</a:t>
            </a:r>
            <a:endParaRPr lang="en-IN" sz="48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88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3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33026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541719" y="589595"/>
            <a:ext cx="6480810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8000" b="1" kern="0" spc="-102" dirty="0">
                <a:solidFill>
                  <a:srgbClr val="FF8AAF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Introduction</a:t>
            </a:r>
            <a:endParaRPr lang="en-US" sz="80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6" name="Text 2"/>
          <p:cNvSpPr/>
          <p:nvPr/>
        </p:nvSpPr>
        <p:spPr>
          <a:xfrm>
            <a:off x="649236" y="1592474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Effortless travel planning with a user-friendly interface.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457247" y="246364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81828" y="2509950"/>
            <a:ext cx="106264" cy="4628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3062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3062" dirty="0"/>
          </a:p>
        </p:txBody>
      </p:sp>
      <p:sp>
        <p:nvSpPr>
          <p:cNvPr id="9" name="Text 5"/>
          <p:cNvSpPr/>
          <p:nvPr/>
        </p:nvSpPr>
        <p:spPr>
          <a:xfrm>
            <a:off x="1292266" y="2356789"/>
            <a:ext cx="4221564" cy="13245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800" b="1" kern="0" spc="-51" dirty="0">
                <a:solidFill>
                  <a:schemeClr val="accent2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Personalized Itineraries</a:t>
            </a:r>
          </a:p>
          <a:p>
            <a:pPr>
              <a:lnSpc>
                <a:spcPts val="3189"/>
              </a:lnSpc>
            </a:pPr>
            <a:r>
              <a:rPr lang="en-US" sz="28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Tailored to your interests and budget.</a:t>
            </a:r>
            <a:endParaRPr lang="en-US" sz="2800" dirty="0"/>
          </a:p>
          <a:p>
            <a:pPr marL="0" indent="0">
              <a:lnSpc>
                <a:spcPts val="3189"/>
              </a:lnSpc>
              <a:buNone/>
            </a:pPr>
            <a:endParaRPr lang="en-US" sz="2552" b="1" kern="0" spc="-51" dirty="0">
              <a:solidFill>
                <a:srgbClr val="E0D6DE"/>
              </a:solidFill>
              <a:latin typeface="Petrona" pitchFamily="34" charset="0"/>
              <a:ea typeface="Petrona" pitchFamily="34" charset="-122"/>
              <a:cs typeface="Petrona" pitchFamily="34" charset="-120"/>
            </a:endParaRPr>
          </a:p>
          <a:p>
            <a:pPr marL="0" indent="0">
              <a:lnSpc>
                <a:spcPts val="3189"/>
              </a:lnSpc>
              <a:buNone/>
            </a:pPr>
            <a:endParaRPr lang="en-US" sz="2552" dirty="0"/>
          </a:p>
        </p:txBody>
      </p:sp>
      <p:sp>
        <p:nvSpPr>
          <p:cNvPr id="10" name="Text 6"/>
          <p:cNvSpPr/>
          <p:nvPr/>
        </p:nvSpPr>
        <p:spPr>
          <a:xfrm>
            <a:off x="1666280" y="3786426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1" name="Shape 7"/>
          <p:cNvSpPr/>
          <p:nvPr/>
        </p:nvSpPr>
        <p:spPr>
          <a:xfrm>
            <a:off x="479953" y="368920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42971" y="3751274"/>
            <a:ext cx="383977" cy="3830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3062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3062" dirty="0"/>
          </a:p>
        </p:txBody>
      </p:sp>
      <p:sp>
        <p:nvSpPr>
          <p:cNvPr id="13" name="Text 9"/>
          <p:cNvSpPr/>
          <p:nvPr/>
        </p:nvSpPr>
        <p:spPr>
          <a:xfrm>
            <a:off x="1290388" y="3550226"/>
            <a:ext cx="8002248" cy="10703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800" b="1" kern="0" spc="-51" dirty="0">
                <a:solidFill>
                  <a:schemeClr val="accent2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Budget Tracking</a:t>
            </a:r>
          </a:p>
          <a:p>
            <a:pPr>
              <a:lnSpc>
                <a:spcPts val="3189"/>
              </a:lnSpc>
            </a:pPr>
            <a:r>
              <a:rPr lang="en-US" sz="28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and manage travel expenses </a:t>
            </a:r>
          </a:p>
          <a:p>
            <a:pPr>
              <a:lnSpc>
                <a:spcPts val="3189"/>
              </a:lnSpc>
            </a:pPr>
            <a:r>
              <a:rPr lang="en-US" sz="28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effectively.</a:t>
            </a:r>
            <a:endParaRPr lang="en-US" sz="2800" dirty="0"/>
          </a:p>
          <a:p>
            <a:pPr marL="0" indent="0">
              <a:lnSpc>
                <a:spcPts val="3189"/>
              </a:lnSpc>
              <a:buNone/>
            </a:pPr>
            <a:endParaRPr lang="en-US" sz="2552" dirty="0"/>
          </a:p>
        </p:txBody>
      </p:sp>
      <p:sp>
        <p:nvSpPr>
          <p:cNvPr id="14" name="Text 10"/>
          <p:cNvSpPr/>
          <p:nvPr/>
        </p:nvSpPr>
        <p:spPr>
          <a:xfrm>
            <a:off x="1666280" y="5259110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5" name="Shape 11"/>
          <p:cNvSpPr/>
          <p:nvPr/>
        </p:nvSpPr>
        <p:spPr>
          <a:xfrm>
            <a:off x="459414" y="511978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03727" y="5212248"/>
            <a:ext cx="212288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3062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3062" dirty="0"/>
          </a:p>
        </p:txBody>
      </p:sp>
      <p:sp>
        <p:nvSpPr>
          <p:cNvPr id="17" name="Text 13"/>
          <p:cNvSpPr/>
          <p:nvPr/>
        </p:nvSpPr>
        <p:spPr>
          <a:xfrm>
            <a:off x="1239470" y="5060163"/>
            <a:ext cx="10481152" cy="18458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800" b="1" kern="0" spc="-51" dirty="0">
                <a:solidFill>
                  <a:schemeClr val="accent2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Local Guides &amp; Tours</a:t>
            </a:r>
          </a:p>
          <a:p>
            <a:pPr>
              <a:lnSpc>
                <a:spcPts val="3189"/>
              </a:lnSpc>
            </a:pPr>
            <a:r>
              <a:rPr lang="en-US" sz="28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 hidden gems and authentic </a:t>
            </a:r>
          </a:p>
          <a:p>
            <a:pPr>
              <a:lnSpc>
                <a:spcPts val="3189"/>
              </a:lnSpc>
            </a:pPr>
            <a:r>
              <a:rPr lang="en-US" sz="28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experiences.</a:t>
            </a:r>
            <a:endParaRPr lang="en-US" sz="2800" dirty="0"/>
          </a:p>
          <a:p>
            <a:pPr marL="0" indent="0">
              <a:lnSpc>
                <a:spcPts val="3189"/>
              </a:lnSpc>
              <a:buNone/>
            </a:pPr>
            <a:endParaRPr lang="en-US" sz="2552" dirty="0"/>
          </a:p>
        </p:txBody>
      </p:sp>
      <p:sp>
        <p:nvSpPr>
          <p:cNvPr id="18" name="Text 14"/>
          <p:cNvSpPr/>
          <p:nvPr/>
        </p:nvSpPr>
        <p:spPr>
          <a:xfrm>
            <a:off x="1666280" y="6731794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41FCE58-BBD7-8ACA-2ED8-3172A47B7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688" y="0"/>
            <a:ext cx="6324005" cy="82626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29312C-1748-7EF2-2F80-53610DCA1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76" y="6516873"/>
            <a:ext cx="573074" cy="5791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64A75A5-7FF5-1DF2-D4A5-013D61D72CCC}"/>
              </a:ext>
            </a:extLst>
          </p:cNvPr>
          <p:cNvSpPr txBox="1"/>
          <p:nvPr/>
        </p:nvSpPr>
        <p:spPr>
          <a:xfrm>
            <a:off x="566444" y="6572823"/>
            <a:ext cx="896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Calisto MT" panose="02040603050505030304" pitchFamily="18" charset="0"/>
              </a:rPr>
              <a:t>4</a:t>
            </a:r>
            <a:endParaRPr lang="en-IN" sz="2800" dirty="0">
              <a:solidFill>
                <a:schemeClr val="bg2"/>
              </a:solidFill>
              <a:latin typeface="Calisto MT" panose="0204060305050503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85F9A7-0861-6FBB-42DC-DAE6EF27C577}"/>
              </a:ext>
            </a:extLst>
          </p:cNvPr>
          <p:cNvSpPr txBox="1"/>
          <p:nvPr/>
        </p:nvSpPr>
        <p:spPr>
          <a:xfrm>
            <a:off x="1274979" y="6456197"/>
            <a:ext cx="66136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3189"/>
              </a:lnSpc>
              <a:buNone/>
            </a:pPr>
            <a:r>
              <a:rPr lang="en-US" sz="2800" b="1" kern="0" spc="-51" dirty="0">
                <a:solidFill>
                  <a:schemeClr val="accent2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Adventurer’s voice</a:t>
            </a:r>
          </a:p>
          <a:p>
            <a:pPr marL="0" indent="0">
              <a:lnSpc>
                <a:spcPts val="3189"/>
              </a:lnSpc>
              <a:buNone/>
            </a:pPr>
            <a:r>
              <a:rPr lang="en-US" sz="2800" b="1" kern="0" spc="-51" dirty="0">
                <a:solidFill>
                  <a:schemeClr val="bg2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Petrona" pitchFamily="34" charset="-120"/>
              </a:rPr>
              <a:t>Reviews from from our adventurous customers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3" grpId="0" animBg="1"/>
      <p:bldP spid="17" grpId="0" animBg="1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292042E-A678-A893-4102-3E3F9336D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D1B18EF-553B-0199-0567-6B5CD187F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33" y="227840"/>
            <a:ext cx="6973567" cy="8947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A067A5-F07A-CF97-5218-8E0BC7099074}"/>
              </a:ext>
            </a:extLst>
          </p:cNvPr>
          <p:cNvSpPr txBox="1"/>
          <p:nvPr/>
        </p:nvSpPr>
        <p:spPr>
          <a:xfrm>
            <a:off x="346654" y="1350402"/>
            <a:ext cx="8462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Planning vacations can be challenging and time-consuming.</a:t>
            </a:r>
          </a:p>
          <a:p>
            <a:endParaRPr lang="en-IN" sz="24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2A309C6-36BD-90E4-6333-27946BF0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17" y="1987164"/>
            <a:ext cx="6569173" cy="19584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9157A1A-C4E4-EB9F-D04D-983D098E44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133" y="4041578"/>
            <a:ext cx="7272084" cy="18911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F894905-164A-AE0C-60C1-9061EAF15B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617" y="6023227"/>
            <a:ext cx="6569173" cy="19785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6321028" y="678775"/>
            <a:ext cx="6260425" cy="7824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62"/>
              </a:lnSpc>
              <a:buNone/>
            </a:pPr>
            <a:r>
              <a:rPr lang="en-US" sz="7200" b="1" kern="0" spc="-99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Solution Overview</a:t>
            </a:r>
            <a:endParaRPr lang="en-US" sz="7200" dirty="0"/>
          </a:p>
        </p:txBody>
      </p:sp>
      <p:sp>
        <p:nvSpPr>
          <p:cNvPr id="6" name="Text 2"/>
          <p:cNvSpPr/>
          <p:nvPr/>
        </p:nvSpPr>
        <p:spPr>
          <a:xfrm>
            <a:off x="6321028" y="1818918"/>
            <a:ext cx="7474744" cy="7629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05"/>
              </a:lnSpc>
              <a:buNone/>
            </a:pPr>
            <a:r>
              <a:rPr lang="en-US" sz="1878" kern="0" spc="-3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website solves these challenges with a comprehensive suite of tools.</a:t>
            </a:r>
            <a:endParaRPr lang="en-US" sz="1878" dirty="0"/>
          </a:p>
        </p:txBody>
      </p:sp>
      <p:sp>
        <p:nvSpPr>
          <p:cNvPr id="7" name="Shape 3"/>
          <p:cNvSpPr/>
          <p:nvPr/>
        </p:nvSpPr>
        <p:spPr>
          <a:xfrm>
            <a:off x="6321028" y="2850118"/>
            <a:ext cx="7474744" cy="1407914"/>
          </a:xfrm>
          <a:prstGeom prst="roundRect">
            <a:avLst>
              <a:gd name="adj" fmla="val 711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8" name="Text 4"/>
          <p:cNvSpPr/>
          <p:nvPr/>
        </p:nvSpPr>
        <p:spPr>
          <a:xfrm>
            <a:off x="6567130" y="3096220"/>
            <a:ext cx="6982539" cy="10185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81"/>
              </a:lnSpc>
              <a:buNone/>
            </a:pPr>
            <a:r>
              <a:rPr lang="en-US" sz="3600" b="1" kern="0" spc="-49" dirty="0">
                <a:solidFill>
                  <a:schemeClr val="accent2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Personalized Itineraries</a:t>
            </a:r>
          </a:p>
          <a:p>
            <a:pPr>
              <a:lnSpc>
                <a:spcPts val="3081"/>
              </a:lnSpc>
            </a:pPr>
            <a:r>
              <a:rPr lang="en-US" sz="2800" kern="0" spc="-3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customized travel plans with ease.</a:t>
            </a:r>
            <a:endParaRPr lang="en-US" sz="2800" dirty="0"/>
          </a:p>
          <a:p>
            <a:pPr marL="0" indent="0">
              <a:lnSpc>
                <a:spcPts val="3081"/>
              </a:lnSpc>
              <a:buNone/>
            </a:pPr>
            <a:endParaRPr lang="en-US" sz="2465" dirty="0"/>
          </a:p>
        </p:txBody>
      </p:sp>
      <p:sp>
        <p:nvSpPr>
          <p:cNvPr id="9" name="Text 5"/>
          <p:cNvSpPr/>
          <p:nvPr/>
        </p:nvSpPr>
        <p:spPr>
          <a:xfrm>
            <a:off x="6567130" y="3630454"/>
            <a:ext cx="6982539" cy="3814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05"/>
              </a:lnSpc>
              <a:buNone/>
            </a:pPr>
            <a:endParaRPr lang="en-US" sz="1878" dirty="0"/>
          </a:p>
        </p:txBody>
      </p:sp>
      <p:sp>
        <p:nvSpPr>
          <p:cNvPr id="10" name="Shape 6"/>
          <p:cNvSpPr/>
          <p:nvPr/>
        </p:nvSpPr>
        <p:spPr>
          <a:xfrm>
            <a:off x="6411950" y="4467509"/>
            <a:ext cx="7474744" cy="1407914"/>
          </a:xfrm>
          <a:prstGeom prst="roundRect">
            <a:avLst>
              <a:gd name="adj" fmla="val 711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411950" y="4745693"/>
            <a:ext cx="7137719" cy="10448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81"/>
              </a:lnSpc>
              <a:buNone/>
            </a:pPr>
            <a:r>
              <a:rPr lang="en-US" sz="3600" b="1" kern="0" spc="-49" dirty="0">
                <a:solidFill>
                  <a:schemeClr val="accent2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Budget Tracking</a:t>
            </a:r>
          </a:p>
          <a:p>
            <a:pPr>
              <a:lnSpc>
                <a:spcPts val="3081"/>
              </a:lnSpc>
            </a:pPr>
            <a:r>
              <a:rPr lang="en-US" sz="2800" kern="0" spc="-3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your expenses and stay within budget.</a:t>
            </a:r>
            <a:endParaRPr lang="en-US" sz="2800" dirty="0"/>
          </a:p>
          <a:p>
            <a:pPr marL="0" indent="0">
              <a:lnSpc>
                <a:spcPts val="3081"/>
              </a:lnSpc>
              <a:buNone/>
            </a:pPr>
            <a:endParaRPr lang="en-US" sz="2465" dirty="0"/>
          </a:p>
        </p:txBody>
      </p:sp>
      <p:sp>
        <p:nvSpPr>
          <p:cNvPr id="12" name="Text 8"/>
          <p:cNvSpPr/>
          <p:nvPr/>
        </p:nvSpPr>
        <p:spPr>
          <a:xfrm>
            <a:off x="6567130" y="5276850"/>
            <a:ext cx="6982539" cy="3814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05"/>
              </a:lnSpc>
              <a:buNone/>
            </a:pPr>
            <a:endParaRPr lang="en-US" sz="1878" dirty="0"/>
          </a:p>
        </p:txBody>
      </p:sp>
      <p:sp>
        <p:nvSpPr>
          <p:cNvPr id="13" name="Shape 9"/>
          <p:cNvSpPr/>
          <p:nvPr/>
        </p:nvSpPr>
        <p:spPr>
          <a:xfrm>
            <a:off x="6469348" y="6236970"/>
            <a:ext cx="7474744" cy="1407914"/>
          </a:xfrm>
          <a:prstGeom prst="roundRect">
            <a:avLst>
              <a:gd name="adj" fmla="val 711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567130" y="6389013"/>
            <a:ext cx="7060128" cy="10265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81"/>
              </a:lnSpc>
              <a:buNone/>
            </a:pPr>
            <a:r>
              <a:rPr lang="en-US" sz="3200" b="1" kern="0" spc="-49" dirty="0">
                <a:solidFill>
                  <a:schemeClr val="accent2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Local Guides &amp; Tours</a:t>
            </a:r>
          </a:p>
          <a:p>
            <a:pPr>
              <a:lnSpc>
                <a:spcPts val="3081"/>
              </a:lnSpc>
            </a:pPr>
            <a:r>
              <a:rPr lang="en-US" sz="2800" kern="0" spc="-3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curated local guides and tour options.</a:t>
            </a:r>
            <a:endParaRPr lang="en-US" sz="2800" dirty="0"/>
          </a:p>
          <a:p>
            <a:pPr marL="0" indent="0">
              <a:lnSpc>
                <a:spcPts val="3081"/>
              </a:lnSpc>
              <a:buNone/>
            </a:pPr>
            <a:endParaRPr lang="en-US" sz="2465" dirty="0"/>
          </a:p>
        </p:txBody>
      </p:sp>
      <p:sp>
        <p:nvSpPr>
          <p:cNvPr id="15" name="Text 11"/>
          <p:cNvSpPr/>
          <p:nvPr/>
        </p:nvSpPr>
        <p:spPr>
          <a:xfrm>
            <a:off x="6567130" y="6923246"/>
            <a:ext cx="6982539" cy="3814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05"/>
              </a:lnSpc>
              <a:buNone/>
            </a:pPr>
            <a:endParaRPr lang="en-US" sz="1878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90FB14-47D5-6FA9-0542-1E5F48786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8304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1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6195536" y="890707"/>
            <a:ext cx="6755130" cy="664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35"/>
              </a:lnSpc>
              <a:buNone/>
            </a:pPr>
            <a:r>
              <a:rPr lang="en-US" sz="5400" b="1" kern="0" spc="-84" dirty="0">
                <a:solidFill>
                  <a:srgbClr val="FF8AAF"/>
                </a:solidFill>
                <a:latin typeface="Bodoni MT" panose="02070603080606020203" pitchFamily="18" charset="0"/>
                <a:ea typeface="Petrona" pitchFamily="34" charset="-122"/>
                <a:cs typeface="Petrona" pitchFamily="34" charset="-120"/>
              </a:rPr>
              <a:t>Personalized Travel Itinerary</a:t>
            </a:r>
            <a:endParaRPr lang="en-US" sz="5400" dirty="0">
              <a:latin typeface="Bodoni MT" panose="02070603080606020203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71498" y="1714619"/>
            <a:ext cx="7725728" cy="3242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3"/>
              </a:lnSpc>
              <a:buNone/>
            </a:pPr>
            <a:r>
              <a:rPr lang="en-US" sz="200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itineraries tailored to your preferences and interests</a:t>
            </a:r>
            <a:r>
              <a:rPr lang="en-US" sz="1595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95" dirty="0"/>
          </a:p>
        </p:txBody>
      </p:sp>
      <p:sp>
        <p:nvSpPr>
          <p:cNvPr id="7" name="Shape 3"/>
          <p:cNvSpPr/>
          <p:nvPr/>
        </p:nvSpPr>
        <p:spPr>
          <a:xfrm>
            <a:off x="6487954" y="2411373"/>
            <a:ext cx="22860" cy="4927402"/>
          </a:xfrm>
          <a:prstGeom prst="roundRect">
            <a:avLst>
              <a:gd name="adj" fmla="val 372255"/>
            </a:avLst>
          </a:prstGeom>
          <a:solidFill>
            <a:srgbClr val="48367C"/>
          </a:solidFill>
          <a:ln/>
        </p:spPr>
      </p:sp>
      <p:sp>
        <p:nvSpPr>
          <p:cNvPr id="8" name="Shape 4"/>
          <p:cNvSpPr/>
          <p:nvPr/>
        </p:nvSpPr>
        <p:spPr>
          <a:xfrm>
            <a:off x="6704409" y="2855714"/>
            <a:ext cx="709136" cy="22860"/>
          </a:xfrm>
          <a:prstGeom prst="roundRect">
            <a:avLst>
              <a:gd name="adj" fmla="val 372255"/>
            </a:avLst>
          </a:prstGeom>
          <a:solidFill>
            <a:srgbClr val="48367C"/>
          </a:solidFill>
          <a:ln/>
        </p:spPr>
      </p:sp>
      <p:sp>
        <p:nvSpPr>
          <p:cNvPr id="9" name="Shape 5"/>
          <p:cNvSpPr/>
          <p:nvPr/>
        </p:nvSpPr>
        <p:spPr>
          <a:xfrm>
            <a:off x="6271498" y="2639258"/>
            <a:ext cx="455771" cy="455771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434257" y="2707600"/>
            <a:ext cx="130254" cy="3190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13"/>
              </a:lnSpc>
              <a:buNone/>
            </a:pPr>
            <a:r>
              <a:rPr lang="en-US" sz="2513" b="1" kern="0" spc="-5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513" dirty="0"/>
          </a:p>
        </p:txBody>
      </p:sp>
      <p:sp>
        <p:nvSpPr>
          <p:cNvPr id="11" name="Text 7"/>
          <p:cNvSpPr/>
          <p:nvPr/>
        </p:nvSpPr>
        <p:spPr>
          <a:xfrm>
            <a:off x="7613690" y="2613898"/>
            <a:ext cx="6670465" cy="15009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7"/>
              </a:lnSpc>
              <a:buNone/>
            </a:pPr>
            <a:r>
              <a:rPr lang="en-US" sz="3600" b="1" kern="0" spc="-42" dirty="0">
                <a:solidFill>
                  <a:schemeClr val="accent2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Destination Selection</a:t>
            </a:r>
          </a:p>
          <a:p>
            <a:pPr marL="0" indent="0" algn="l">
              <a:lnSpc>
                <a:spcPts val="2617"/>
              </a:lnSpc>
              <a:buNone/>
            </a:pPr>
            <a:endParaRPr lang="en-US" sz="2094" b="1" kern="0" spc="-42" dirty="0">
              <a:solidFill>
                <a:srgbClr val="E0D6DE"/>
              </a:solidFill>
              <a:latin typeface="Petrona" pitchFamily="34" charset="0"/>
              <a:ea typeface="Petrona" pitchFamily="34" charset="-122"/>
            </a:endParaRPr>
          </a:p>
          <a:p>
            <a:pPr>
              <a:lnSpc>
                <a:spcPts val="2617"/>
              </a:lnSpc>
            </a:pPr>
            <a:r>
              <a:rPr lang="en-US" sz="240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your preferred destinations based on</a:t>
            </a:r>
          </a:p>
          <a:p>
            <a:pPr>
              <a:lnSpc>
                <a:spcPts val="2617"/>
              </a:lnSpc>
            </a:pPr>
            <a:r>
              <a:rPr lang="en-US" sz="240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location, interests, and travel dates.</a:t>
            </a:r>
            <a:endParaRPr lang="en-US" sz="2400" dirty="0"/>
          </a:p>
          <a:p>
            <a:pPr marL="0" indent="0" algn="l">
              <a:lnSpc>
                <a:spcPts val="2617"/>
              </a:lnSpc>
              <a:buNone/>
            </a:pPr>
            <a:endParaRPr lang="en-US" sz="2094" dirty="0"/>
          </a:p>
        </p:txBody>
      </p:sp>
      <p:sp>
        <p:nvSpPr>
          <p:cNvPr id="12" name="Text 8"/>
          <p:cNvSpPr/>
          <p:nvPr/>
        </p:nvSpPr>
        <p:spPr>
          <a:xfrm>
            <a:off x="7613690" y="3067883"/>
            <a:ext cx="6307574" cy="648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3"/>
              </a:lnSpc>
              <a:buNone/>
            </a:pPr>
            <a:endParaRPr lang="en-US" sz="1595" dirty="0"/>
          </a:p>
        </p:txBody>
      </p:sp>
      <p:sp>
        <p:nvSpPr>
          <p:cNvPr id="13" name="Shape 9"/>
          <p:cNvSpPr/>
          <p:nvPr/>
        </p:nvSpPr>
        <p:spPr>
          <a:xfrm>
            <a:off x="6704409" y="4565690"/>
            <a:ext cx="709136" cy="22860"/>
          </a:xfrm>
          <a:prstGeom prst="roundRect">
            <a:avLst>
              <a:gd name="adj" fmla="val 372255"/>
            </a:avLst>
          </a:prstGeom>
          <a:solidFill>
            <a:srgbClr val="48367C"/>
          </a:solidFill>
          <a:ln/>
        </p:spPr>
      </p:sp>
      <p:sp>
        <p:nvSpPr>
          <p:cNvPr id="14" name="Shape 10"/>
          <p:cNvSpPr/>
          <p:nvPr/>
        </p:nvSpPr>
        <p:spPr>
          <a:xfrm>
            <a:off x="6271498" y="4349234"/>
            <a:ext cx="455771" cy="455771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412111" y="4417576"/>
            <a:ext cx="174546" cy="3190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13"/>
              </a:lnSpc>
              <a:buNone/>
            </a:pPr>
            <a:r>
              <a:rPr lang="en-US" sz="2513" b="1" kern="0" spc="-5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513" dirty="0"/>
          </a:p>
        </p:txBody>
      </p:sp>
      <p:sp>
        <p:nvSpPr>
          <p:cNvPr id="16" name="Text 12"/>
          <p:cNvSpPr/>
          <p:nvPr/>
        </p:nvSpPr>
        <p:spPr>
          <a:xfrm>
            <a:off x="7613690" y="4323874"/>
            <a:ext cx="6760232" cy="15009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7"/>
              </a:lnSpc>
              <a:buNone/>
            </a:pPr>
            <a:r>
              <a:rPr lang="en-US" sz="3600" b="1" kern="0" spc="-42" dirty="0">
                <a:solidFill>
                  <a:schemeClr val="accent2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Itinerary Planning</a:t>
            </a:r>
          </a:p>
          <a:p>
            <a:pPr marL="0" indent="0" algn="l">
              <a:lnSpc>
                <a:spcPts val="2617"/>
              </a:lnSpc>
              <a:buNone/>
            </a:pPr>
            <a:endParaRPr lang="en-US" sz="2094" b="1" kern="0" spc="-42" dirty="0">
              <a:solidFill>
                <a:srgbClr val="E0D6DE"/>
              </a:solidFill>
              <a:latin typeface="Petrona" pitchFamily="34" charset="0"/>
              <a:ea typeface="Petrona" pitchFamily="34" charset="-122"/>
            </a:endParaRPr>
          </a:p>
          <a:p>
            <a:pPr>
              <a:lnSpc>
                <a:spcPts val="2617"/>
              </a:lnSpc>
            </a:pPr>
            <a:r>
              <a:rPr lang="en-US" sz="240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activities, attractions, and </a:t>
            </a:r>
          </a:p>
          <a:p>
            <a:pPr>
              <a:lnSpc>
                <a:spcPts val="2617"/>
              </a:lnSpc>
            </a:pPr>
            <a:r>
              <a:rPr lang="en-US" sz="240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accommodation options to your itinerary.</a:t>
            </a:r>
            <a:endParaRPr lang="en-US" sz="2400" dirty="0"/>
          </a:p>
          <a:p>
            <a:pPr marL="0" indent="0" algn="l">
              <a:lnSpc>
                <a:spcPts val="2617"/>
              </a:lnSpc>
              <a:buNone/>
            </a:pPr>
            <a:endParaRPr lang="en-US" sz="2094" dirty="0"/>
          </a:p>
        </p:txBody>
      </p:sp>
      <p:sp>
        <p:nvSpPr>
          <p:cNvPr id="17" name="Text 13"/>
          <p:cNvSpPr/>
          <p:nvPr/>
        </p:nvSpPr>
        <p:spPr>
          <a:xfrm>
            <a:off x="7613690" y="4777859"/>
            <a:ext cx="6307574" cy="648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3"/>
              </a:lnSpc>
              <a:buNone/>
            </a:pPr>
            <a:endParaRPr lang="en-US" sz="1595" dirty="0"/>
          </a:p>
        </p:txBody>
      </p:sp>
      <p:sp>
        <p:nvSpPr>
          <p:cNvPr id="18" name="Shape 14"/>
          <p:cNvSpPr/>
          <p:nvPr/>
        </p:nvSpPr>
        <p:spPr>
          <a:xfrm>
            <a:off x="6704409" y="6275665"/>
            <a:ext cx="709136" cy="22860"/>
          </a:xfrm>
          <a:prstGeom prst="roundRect">
            <a:avLst>
              <a:gd name="adj" fmla="val 372255"/>
            </a:avLst>
          </a:prstGeom>
          <a:solidFill>
            <a:srgbClr val="48367C"/>
          </a:solidFill>
          <a:ln/>
        </p:spPr>
      </p:sp>
      <p:sp>
        <p:nvSpPr>
          <p:cNvPr id="19" name="Shape 15"/>
          <p:cNvSpPr/>
          <p:nvPr/>
        </p:nvSpPr>
        <p:spPr>
          <a:xfrm>
            <a:off x="6271498" y="6059210"/>
            <a:ext cx="455771" cy="455771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6412230" y="6127552"/>
            <a:ext cx="174188" cy="3190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13"/>
              </a:lnSpc>
              <a:buNone/>
            </a:pPr>
            <a:r>
              <a:rPr lang="en-US" sz="2513" b="1" kern="0" spc="-5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513" dirty="0"/>
          </a:p>
        </p:txBody>
      </p:sp>
      <p:sp>
        <p:nvSpPr>
          <p:cNvPr id="21" name="Text 17"/>
          <p:cNvSpPr/>
          <p:nvPr/>
        </p:nvSpPr>
        <p:spPr>
          <a:xfrm>
            <a:off x="7613691" y="6033849"/>
            <a:ext cx="6383536" cy="1658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7"/>
              </a:lnSpc>
              <a:buNone/>
            </a:pPr>
            <a:r>
              <a:rPr lang="en-US" sz="3600" b="1" kern="0" spc="-42" dirty="0">
                <a:solidFill>
                  <a:schemeClr val="accent2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Real-time Updates</a:t>
            </a:r>
          </a:p>
          <a:p>
            <a:pPr marL="0" indent="0" algn="l">
              <a:lnSpc>
                <a:spcPts val="2617"/>
              </a:lnSpc>
              <a:buNone/>
            </a:pPr>
            <a:endParaRPr lang="en-US" sz="2094" b="1" kern="0" spc="-42" dirty="0">
              <a:solidFill>
                <a:srgbClr val="E0D6DE"/>
              </a:solidFill>
              <a:latin typeface="Petrona" pitchFamily="34" charset="0"/>
              <a:ea typeface="Petrona" pitchFamily="34" charset="-122"/>
            </a:endParaRPr>
          </a:p>
          <a:p>
            <a:pPr>
              <a:lnSpc>
                <a:spcPts val="2617"/>
              </a:lnSpc>
            </a:pPr>
            <a:r>
              <a:rPr lang="en-US" sz="240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Receive personalized recommendations and a</a:t>
            </a:r>
          </a:p>
          <a:p>
            <a:pPr>
              <a:lnSpc>
                <a:spcPts val="2617"/>
              </a:lnSpc>
            </a:pPr>
            <a:r>
              <a:rPr lang="en-US" sz="240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alerts for travel planning.</a:t>
            </a:r>
            <a:endParaRPr lang="en-US" sz="2400" dirty="0"/>
          </a:p>
          <a:p>
            <a:pPr marL="0" indent="0" algn="l">
              <a:lnSpc>
                <a:spcPts val="2617"/>
              </a:lnSpc>
              <a:buNone/>
            </a:pPr>
            <a:endParaRPr lang="en-US" sz="2094" dirty="0"/>
          </a:p>
        </p:txBody>
      </p:sp>
      <p:sp>
        <p:nvSpPr>
          <p:cNvPr id="22" name="Text 18"/>
          <p:cNvSpPr/>
          <p:nvPr/>
        </p:nvSpPr>
        <p:spPr>
          <a:xfrm>
            <a:off x="7613690" y="6487835"/>
            <a:ext cx="6307574" cy="648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3"/>
              </a:lnSpc>
              <a:buNone/>
            </a:pPr>
            <a:endParaRPr lang="en-US" sz="1595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0A08E1F-9097-3C83-463F-7E209AF11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80973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6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405890"/>
            <a:ext cx="6480810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7200" b="1" kern="0" spc="-102" dirty="0">
                <a:solidFill>
                  <a:srgbClr val="FF8AAF"/>
                </a:solidFill>
                <a:latin typeface="Bodoni MT" panose="02070603080606020203" pitchFamily="18" charset="0"/>
                <a:ea typeface="Petrona" pitchFamily="34" charset="-122"/>
                <a:cs typeface="Petrona" pitchFamily="34" charset="-120"/>
              </a:rPr>
              <a:t>Expense Tracker</a:t>
            </a:r>
            <a:endParaRPr lang="en-US" sz="7200" dirty="0">
              <a:latin typeface="Bodoni MT" panose="02070603080606020203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64037" y="2709624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32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 your travel budget efficiently.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864037" y="3629144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571500" indent="-571500">
              <a:lnSpc>
                <a:spcPts val="3189"/>
              </a:lnSpc>
              <a:buFont typeface="Wingdings" panose="05000000000000000000" pitchFamily="2" charset="2"/>
              <a:buChar char="§"/>
            </a:pPr>
            <a:r>
              <a:rPr lang="en-US" sz="4000" b="1" kern="0" spc="-51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Set Budget</a:t>
            </a:r>
            <a:endParaRPr lang="en-US" sz="4000" dirty="0"/>
          </a:p>
        </p:txBody>
      </p:sp>
      <p:sp>
        <p:nvSpPr>
          <p:cNvPr id="7" name="Text 4"/>
          <p:cNvSpPr/>
          <p:nvPr/>
        </p:nvSpPr>
        <p:spPr>
          <a:xfrm>
            <a:off x="864037" y="4281011"/>
            <a:ext cx="4016573" cy="28627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a total budget for your trip.</a:t>
            </a:r>
          </a:p>
          <a:p>
            <a:pPr>
              <a:lnSpc>
                <a:spcPts val="3110"/>
              </a:lnSpc>
            </a:pPr>
            <a:endParaRPr lang="en-US" sz="1944" kern="0" spc="-39" dirty="0">
              <a:solidFill>
                <a:srgbClr val="E0D6DE"/>
              </a:solidFill>
              <a:latin typeface="Inter" pitchFamily="34" charset="0"/>
              <a:ea typeface="Inter" pitchFamily="34" charset="-122"/>
            </a:endParaRPr>
          </a:p>
          <a:p>
            <a:pPr>
              <a:lnSpc>
                <a:spcPts val="3110"/>
              </a:lnSpc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</a:rPr>
              <a:t>1.Accomodation</a:t>
            </a:r>
          </a:p>
          <a:p>
            <a:pPr>
              <a:lnSpc>
                <a:spcPts val="3110"/>
              </a:lnSpc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</a:rPr>
              <a:t>2. Food &amp; Drinks</a:t>
            </a:r>
          </a:p>
          <a:p>
            <a:pPr>
              <a:lnSpc>
                <a:spcPts val="3110"/>
              </a:lnSpc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</a:rPr>
              <a:t>3. Activities</a:t>
            </a:r>
          </a:p>
          <a:p>
            <a:pPr>
              <a:lnSpc>
                <a:spcPts val="3110"/>
              </a:lnSpc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</a:rPr>
              <a:t>4. Transportation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258967" y="4898231"/>
            <a:ext cx="350389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3110"/>
              </a:lnSpc>
              <a:buSzPct val="100000"/>
            </a:pP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258967" y="5379601"/>
            <a:ext cx="350389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3110"/>
              </a:lnSpc>
              <a:buSzPct val="100000"/>
            </a:pP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1258967" y="5860971"/>
            <a:ext cx="350389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3110"/>
              </a:lnSpc>
              <a:buSzPct val="100000"/>
            </a:pP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1258967" y="6342340"/>
            <a:ext cx="350389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 startAt="4"/>
            </a:pP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4718327" y="3682721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571500" indent="-571500">
              <a:lnSpc>
                <a:spcPts val="3189"/>
              </a:lnSpc>
              <a:buFont typeface="Wingdings" panose="05000000000000000000" pitchFamily="2" charset="2"/>
              <a:buChar char="§"/>
            </a:pPr>
            <a:r>
              <a:rPr lang="en-US" sz="4000" b="1" kern="0" spc="-51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Track Expenses</a:t>
            </a:r>
            <a:endParaRPr lang="en-US" sz="4000" dirty="0"/>
          </a:p>
        </p:txBody>
      </p:sp>
      <p:sp>
        <p:nvSpPr>
          <p:cNvPr id="13" name="Text 10"/>
          <p:cNvSpPr/>
          <p:nvPr/>
        </p:nvSpPr>
        <p:spPr>
          <a:xfrm>
            <a:off x="5076711" y="4130933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Record expenses in real-time.</a:t>
            </a:r>
            <a:endParaRPr lang="en-US" sz="1944" dirty="0"/>
          </a:p>
        </p:txBody>
      </p:sp>
      <p:sp>
        <p:nvSpPr>
          <p:cNvPr id="14" name="Text 11"/>
          <p:cNvSpPr/>
          <p:nvPr/>
        </p:nvSpPr>
        <p:spPr>
          <a:xfrm>
            <a:off x="4651779" y="5070277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571500" indent="-571500">
              <a:lnSpc>
                <a:spcPts val="3189"/>
              </a:lnSpc>
              <a:buFont typeface="Wingdings" panose="05000000000000000000" pitchFamily="2" charset="2"/>
              <a:buChar char="§"/>
            </a:pPr>
            <a:r>
              <a:rPr lang="en-US" sz="4000" b="1" kern="0" spc="-51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Visual Reports</a:t>
            </a:r>
            <a:endParaRPr lang="en-US" sz="4000" dirty="0"/>
          </a:p>
        </p:txBody>
      </p:sp>
      <p:sp>
        <p:nvSpPr>
          <p:cNvPr id="15" name="Text 12"/>
          <p:cNvSpPr/>
          <p:nvPr/>
        </p:nvSpPr>
        <p:spPr>
          <a:xfrm>
            <a:off x="5076710" y="5603137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 insights into your spending habits.</a:t>
            </a:r>
            <a:endParaRPr lang="en-US" sz="1944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4A2FC06-4314-77EC-B7D8-5B25A2717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970" y="0"/>
            <a:ext cx="6029077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22146" y="35004"/>
            <a:ext cx="14630400" cy="8353425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839986" y="659963"/>
            <a:ext cx="7706082" cy="7873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201"/>
              </a:lnSpc>
              <a:buNone/>
            </a:pPr>
            <a:r>
              <a:rPr lang="en-US" sz="6600" b="1" kern="0" spc="-99" dirty="0">
                <a:solidFill>
                  <a:srgbClr val="FF8AAF"/>
                </a:solidFill>
                <a:latin typeface="Lucida Bright" panose="02040602050505020304" pitchFamily="18" charset="0"/>
                <a:ea typeface="Petrona" pitchFamily="34" charset="-122"/>
                <a:cs typeface="Petrona" pitchFamily="34" charset="-120"/>
              </a:rPr>
              <a:t>Local Travel Guides &amp; Tours</a:t>
            </a:r>
            <a:endParaRPr lang="en-US" sz="6600" dirty="0">
              <a:latin typeface="Lucida Bright" panose="020406020505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19996" y="1674137"/>
            <a:ext cx="12950428" cy="3839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24"/>
              </a:lnSpc>
              <a:buNone/>
            </a:pPr>
            <a:r>
              <a:rPr lang="en-US" sz="3200" kern="0" spc="-3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 authentic experiences and hidden gems.</a:t>
            </a:r>
            <a:endParaRPr lang="en-US" sz="3200" dirty="0"/>
          </a:p>
        </p:txBody>
      </p:sp>
      <p:sp>
        <p:nvSpPr>
          <p:cNvPr id="7" name="Text 3"/>
          <p:cNvSpPr/>
          <p:nvPr/>
        </p:nvSpPr>
        <p:spPr>
          <a:xfrm>
            <a:off x="671637" y="6481657"/>
            <a:ext cx="6475214" cy="15817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80" b="1" kern="0" spc="-50" dirty="0">
                <a:solidFill>
                  <a:schemeClr val="accent2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Curated Tours</a:t>
            </a:r>
          </a:p>
          <a:p>
            <a:pPr>
              <a:lnSpc>
                <a:spcPts val="3100"/>
              </a:lnSpc>
            </a:pPr>
            <a:r>
              <a:rPr lang="en-US" sz="2800" kern="0" spc="-3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guided tours curated by local </a:t>
            </a:r>
          </a:p>
          <a:p>
            <a:pPr>
              <a:lnSpc>
                <a:spcPts val="3100"/>
              </a:lnSpc>
            </a:pPr>
            <a:r>
              <a:rPr lang="en-US" sz="2800" kern="0" spc="-3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experts.</a:t>
            </a:r>
            <a:endParaRPr lang="en-US" sz="2800" dirty="0"/>
          </a:p>
          <a:p>
            <a:pPr marL="0" indent="0" algn="l">
              <a:lnSpc>
                <a:spcPts val="3100"/>
              </a:lnSpc>
              <a:buNone/>
            </a:pPr>
            <a:endParaRPr lang="en-US" sz="2480" dirty="0"/>
          </a:p>
        </p:txBody>
      </p:sp>
      <p:sp>
        <p:nvSpPr>
          <p:cNvPr id="8" name="Text 4"/>
          <p:cNvSpPr/>
          <p:nvPr/>
        </p:nvSpPr>
        <p:spPr>
          <a:xfrm>
            <a:off x="839986" y="7309366"/>
            <a:ext cx="6295192" cy="3839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24"/>
              </a:lnSpc>
              <a:buNone/>
            </a:pPr>
            <a:endParaRPr lang="en-US" sz="1890" dirty="0"/>
          </a:p>
        </p:txBody>
      </p:sp>
      <p:sp>
        <p:nvSpPr>
          <p:cNvPr id="10" name="Text 5"/>
          <p:cNvSpPr/>
          <p:nvPr/>
        </p:nvSpPr>
        <p:spPr>
          <a:xfrm>
            <a:off x="7818487" y="6297444"/>
            <a:ext cx="7337347" cy="12863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80" b="1" kern="0" spc="-50" dirty="0">
                <a:solidFill>
                  <a:schemeClr val="accent2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Local Guides</a:t>
            </a:r>
          </a:p>
          <a:p>
            <a:pPr>
              <a:lnSpc>
                <a:spcPts val="3100"/>
              </a:lnSpc>
            </a:pPr>
            <a:r>
              <a:rPr lang="en-US" sz="2800" kern="0" spc="-3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 hidden gems and local </a:t>
            </a:r>
          </a:p>
          <a:p>
            <a:pPr>
              <a:lnSpc>
                <a:spcPts val="3100"/>
              </a:lnSpc>
            </a:pPr>
            <a:r>
              <a:rPr lang="en-US" sz="2800" kern="0" spc="-3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recommendations.</a:t>
            </a:r>
            <a:endParaRPr lang="en-US" sz="2800" dirty="0"/>
          </a:p>
          <a:p>
            <a:pPr marL="0" indent="0" algn="l">
              <a:lnSpc>
                <a:spcPts val="3100"/>
              </a:lnSpc>
              <a:buNone/>
            </a:pPr>
            <a:endParaRPr lang="en-US" sz="2480" dirty="0"/>
          </a:p>
        </p:txBody>
      </p:sp>
      <p:sp>
        <p:nvSpPr>
          <p:cNvPr id="11" name="Text 6"/>
          <p:cNvSpPr/>
          <p:nvPr/>
        </p:nvSpPr>
        <p:spPr>
          <a:xfrm>
            <a:off x="7495103" y="7309485"/>
            <a:ext cx="6295311" cy="3839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24"/>
              </a:lnSpc>
              <a:buNone/>
            </a:pPr>
            <a:endParaRPr lang="en-US" sz="189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9E783A-211A-DF62-12E0-7A0A6A2DB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95" y="2755152"/>
            <a:ext cx="6701883" cy="33048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F5E9F2-440F-6E56-D3ED-947DA5870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8473" y="2838588"/>
            <a:ext cx="6677110" cy="3033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1"/>
          <p:cNvSpPr/>
          <p:nvPr/>
        </p:nvSpPr>
        <p:spPr>
          <a:xfrm>
            <a:off x="427198" y="643294"/>
            <a:ext cx="5837515" cy="7296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46"/>
              </a:lnSpc>
              <a:buNone/>
            </a:pPr>
            <a:r>
              <a:rPr lang="en-US" sz="7200" b="1" kern="0" spc="-92" dirty="0">
                <a:solidFill>
                  <a:srgbClr val="FF8AAF"/>
                </a:solidFill>
                <a:latin typeface="Lucida Fax" panose="02060602050505020204" pitchFamily="18" charset="0"/>
                <a:ea typeface="Petrona" pitchFamily="34" charset="-122"/>
                <a:cs typeface="Petrona" pitchFamily="34" charset="-120"/>
              </a:rPr>
              <a:t>User Experience</a:t>
            </a:r>
            <a:endParaRPr lang="en-US" sz="7200" dirty="0">
              <a:latin typeface="Lucida Fax" panose="020606020505050202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41152" y="1537811"/>
            <a:ext cx="7587377" cy="3557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2"/>
              </a:lnSpc>
              <a:buNone/>
            </a:pPr>
            <a:r>
              <a:rPr lang="en-US" sz="24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for an intuitive and seamless user experience.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12" y="2280761"/>
            <a:ext cx="1111806" cy="177903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23610" y="2503050"/>
            <a:ext cx="5808585" cy="1351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73"/>
              </a:lnSpc>
              <a:buNone/>
            </a:pPr>
            <a:r>
              <a:rPr lang="en-US" sz="3200" b="1" kern="0" spc="-46" dirty="0">
                <a:solidFill>
                  <a:schemeClr val="accent2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Easy Navigation</a:t>
            </a:r>
          </a:p>
          <a:p>
            <a:pPr>
              <a:lnSpc>
                <a:spcPts val="2873"/>
              </a:lnSpc>
            </a:pPr>
            <a:endParaRPr lang="en-US" sz="2298" b="1" kern="0" spc="-46" dirty="0">
              <a:solidFill>
                <a:srgbClr val="E0D6DE"/>
              </a:solidFill>
              <a:latin typeface="Petrona" pitchFamily="34" charset="0"/>
              <a:ea typeface="Petrona" pitchFamily="34" charset="-122"/>
              <a:cs typeface="Inter" pitchFamily="34" charset="-120"/>
            </a:endParaRPr>
          </a:p>
          <a:p>
            <a:pPr>
              <a:lnSpc>
                <a:spcPts val="2873"/>
              </a:lnSpc>
            </a:pPr>
            <a:r>
              <a:rPr lang="en-US" sz="24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and intuitive website layout.</a:t>
            </a:r>
            <a:endParaRPr lang="en-US" sz="2400" dirty="0"/>
          </a:p>
          <a:p>
            <a:pPr marL="0" indent="0" algn="l">
              <a:lnSpc>
                <a:spcPts val="2873"/>
              </a:lnSpc>
              <a:buNone/>
            </a:pPr>
            <a:endParaRPr lang="en-US" sz="2298" dirty="0"/>
          </a:p>
        </p:txBody>
      </p:sp>
      <p:sp>
        <p:nvSpPr>
          <p:cNvPr id="9" name="Text 4"/>
          <p:cNvSpPr/>
          <p:nvPr/>
        </p:nvSpPr>
        <p:spPr>
          <a:xfrm>
            <a:off x="2223611" y="3001089"/>
            <a:ext cx="6142077" cy="3557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2"/>
              </a:lnSpc>
              <a:buNone/>
            </a:pPr>
            <a:endParaRPr lang="en-US" sz="1751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312" y="4059793"/>
            <a:ext cx="1111806" cy="177903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23610" y="4282082"/>
            <a:ext cx="5560219" cy="1124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73"/>
              </a:lnSpc>
              <a:buNone/>
            </a:pPr>
            <a:r>
              <a:rPr lang="en-US" sz="3200" b="1" kern="0" spc="-46" dirty="0">
                <a:solidFill>
                  <a:schemeClr val="accent2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Mobile-Friendly</a:t>
            </a:r>
          </a:p>
          <a:p>
            <a:pPr marL="0" indent="0" algn="l">
              <a:lnSpc>
                <a:spcPts val="2873"/>
              </a:lnSpc>
              <a:buNone/>
            </a:pPr>
            <a:endParaRPr lang="en-US" sz="2298" b="1" kern="0" spc="-46" dirty="0">
              <a:solidFill>
                <a:srgbClr val="E0D6DE"/>
              </a:solidFill>
              <a:latin typeface="Petrona" pitchFamily="34" charset="0"/>
              <a:ea typeface="Petrona" pitchFamily="34" charset="-122"/>
            </a:endParaRPr>
          </a:p>
          <a:p>
            <a:pPr>
              <a:lnSpc>
                <a:spcPts val="2873"/>
              </a:lnSpc>
            </a:pPr>
            <a:r>
              <a:rPr lang="en-US" sz="24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planning tools on any device.</a:t>
            </a:r>
            <a:endParaRPr lang="en-US" sz="2400" dirty="0"/>
          </a:p>
          <a:p>
            <a:pPr marL="0" indent="0" algn="l">
              <a:lnSpc>
                <a:spcPts val="2873"/>
              </a:lnSpc>
              <a:buNone/>
            </a:pPr>
            <a:endParaRPr lang="en-US" sz="2298" dirty="0"/>
          </a:p>
        </p:txBody>
      </p:sp>
      <p:sp>
        <p:nvSpPr>
          <p:cNvPr id="12" name="Text 6"/>
          <p:cNvSpPr/>
          <p:nvPr/>
        </p:nvSpPr>
        <p:spPr>
          <a:xfrm>
            <a:off x="2223611" y="4780121"/>
            <a:ext cx="6142077" cy="3557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2"/>
              </a:lnSpc>
              <a:buNone/>
            </a:pPr>
            <a:endParaRPr lang="en-US" sz="1751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312" y="5838825"/>
            <a:ext cx="1111806" cy="177903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23611" y="6061115"/>
            <a:ext cx="5247706" cy="11243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73"/>
              </a:lnSpc>
              <a:buNone/>
            </a:pPr>
            <a:r>
              <a:rPr lang="en-US" sz="3200" b="1" kern="0" spc="-46" dirty="0">
                <a:solidFill>
                  <a:schemeClr val="accent2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User Accounts</a:t>
            </a:r>
          </a:p>
          <a:p>
            <a:pPr marL="0" indent="0" algn="l">
              <a:lnSpc>
                <a:spcPts val="2873"/>
              </a:lnSpc>
              <a:buNone/>
            </a:pPr>
            <a:endParaRPr lang="en-US" sz="2298" b="1" kern="0" spc="-46" dirty="0">
              <a:solidFill>
                <a:srgbClr val="E0D6DE"/>
              </a:solidFill>
              <a:latin typeface="Petrona" pitchFamily="34" charset="0"/>
              <a:ea typeface="Petrona" pitchFamily="34" charset="-122"/>
            </a:endParaRPr>
          </a:p>
          <a:p>
            <a:pPr>
              <a:lnSpc>
                <a:spcPts val="2873"/>
              </a:lnSpc>
            </a:pPr>
            <a:r>
              <a:rPr lang="en-US" sz="24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Save itineraries and track travel history.</a:t>
            </a:r>
            <a:endParaRPr lang="en-US" sz="2400" dirty="0"/>
          </a:p>
          <a:p>
            <a:pPr marL="0" indent="0" algn="l">
              <a:lnSpc>
                <a:spcPts val="2873"/>
              </a:lnSpc>
              <a:buNone/>
            </a:pPr>
            <a:endParaRPr lang="en-US" sz="2298" dirty="0"/>
          </a:p>
        </p:txBody>
      </p:sp>
      <p:sp>
        <p:nvSpPr>
          <p:cNvPr id="15" name="Text 8"/>
          <p:cNvSpPr/>
          <p:nvPr/>
        </p:nvSpPr>
        <p:spPr>
          <a:xfrm>
            <a:off x="2223611" y="6462235"/>
            <a:ext cx="6142077" cy="3557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2"/>
              </a:lnSpc>
              <a:buNone/>
            </a:pPr>
            <a:endParaRPr lang="en-US" sz="175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65C09B2-90B0-1E03-D79C-E222AAF57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5688" y="0"/>
            <a:ext cx="6264712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1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3744" y="1165333"/>
            <a:ext cx="9038246" cy="1815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8800" b="1" kern="0" spc="-102" dirty="0">
                <a:solidFill>
                  <a:srgbClr val="FF8AAF"/>
                </a:solidFill>
                <a:latin typeface="Bell MT" panose="02020503060305020303" pitchFamily="18" charset="0"/>
                <a:ea typeface="Petrona" pitchFamily="34" charset="-122"/>
                <a:cs typeface="Petrona" pitchFamily="34" charset="-120"/>
              </a:rPr>
              <a:t>Technology</a:t>
            </a:r>
          </a:p>
          <a:p>
            <a:pPr marL="0" indent="0">
              <a:lnSpc>
                <a:spcPts val="6379"/>
              </a:lnSpc>
              <a:buNone/>
            </a:pPr>
            <a:r>
              <a:rPr lang="en-US" sz="8800" b="1" kern="0" spc="-102" dirty="0">
                <a:solidFill>
                  <a:srgbClr val="FF8AAF"/>
                </a:solidFill>
                <a:latin typeface="Bell MT" panose="02020503060305020303" pitchFamily="18" charset="0"/>
                <a:ea typeface="Petrona" pitchFamily="34" charset="-122"/>
                <a:cs typeface="Petrona" pitchFamily="34" charset="-120"/>
              </a:rPr>
              <a:t> Stack</a:t>
            </a:r>
            <a:endParaRPr lang="en-US" sz="8800" dirty="0">
              <a:latin typeface="Bell MT" panose="02020503060305020303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473745" y="2980673"/>
            <a:ext cx="7806220" cy="7078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8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robust technologies for seamless functionality.</a:t>
            </a:r>
            <a:endParaRPr lang="en-US" sz="2800" dirty="0"/>
          </a:p>
        </p:txBody>
      </p:sp>
      <p:sp>
        <p:nvSpPr>
          <p:cNvPr id="7" name="Shape 3"/>
          <p:cNvSpPr/>
          <p:nvPr/>
        </p:nvSpPr>
        <p:spPr>
          <a:xfrm>
            <a:off x="864037" y="3966210"/>
            <a:ext cx="7415927" cy="2150031"/>
          </a:xfrm>
          <a:prstGeom prst="roundRect">
            <a:avLst>
              <a:gd name="adj" fmla="val 4823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879277" y="3981450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1126093" y="4137184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Front-End</a:t>
            </a:r>
            <a:endParaRPr lang="en-US" sz="1944" dirty="0"/>
          </a:p>
        </p:txBody>
      </p:sp>
      <p:sp>
        <p:nvSpPr>
          <p:cNvPr id="10" name="Text 6"/>
          <p:cNvSpPr/>
          <p:nvPr/>
        </p:nvSpPr>
        <p:spPr>
          <a:xfrm>
            <a:off x="4822627" y="4137184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HTML, CSS, JavaScript,reactJS</a:t>
            </a:r>
            <a:endParaRPr lang="en-US" sz="1944" dirty="0"/>
          </a:p>
        </p:txBody>
      </p:sp>
      <p:sp>
        <p:nvSpPr>
          <p:cNvPr id="11" name="Shape 7"/>
          <p:cNvSpPr/>
          <p:nvPr/>
        </p:nvSpPr>
        <p:spPr>
          <a:xfrm>
            <a:off x="879277" y="4687967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1126093" y="4843701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Back-End</a:t>
            </a:r>
            <a:endParaRPr lang="en-US" sz="1944" dirty="0"/>
          </a:p>
        </p:txBody>
      </p:sp>
      <p:sp>
        <p:nvSpPr>
          <p:cNvPr id="13" name="Text 9"/>
          <p:cNvSpPr/>
          <p:nvPr/>
        </p:nvSpPr>
        <p:spPr>
          <a:xfrm>
            <a:off x="4822627" y="4843701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NodeJS,  express.JS</a:t>
            </a: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909757" y="5391388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1126093" y="5550218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</a:t>
            </a:r>
            <a:endParaRPr lang="en-US" sz="1944" dirty="0"/>
          </a:p>
        </p:txBody>
      </p:sp>
      <p:sp>
        <p:nvSpPr>
          <p:cNvPr id="16" name="Text 12"/>
          <p:cNvSpPr/>
          <p:nvPr/>
        </p:nvSpPr>
        <p:spPr>
          <a:xfrm>
            <a:off x="4822627" y="5550218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MongoDB (5Gb)</a:t>
            </a:r>
            <a:endParaRPr lang="en-US" sz="1944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2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382</Words>
  <Application>Microsoft Office PowerPoint</Application>
  <PresentationFormat>Custom</PresentationFormat>
  <Paragraphs>113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Malgun Gothic Semilight</vt:lpstr>
      <vt:lpstr>Microsoft YaHei UI Light</vt:lpstr>
      <vt:lpstr>Arial</vt:lpstr>
      <vt:lpstr>Bell MT</vt:lpstr>
      <vt:lpstr>Bodoni MT</vt:lpstr>
      <vt:lpstr>Bookman Old Style</vt:lpstr>
      <vt:lpstr>Calisto MT</vt:lpstr>
      <vt:lpstr>Inter</vt:lpstr>
      <vt:lpstr>Lucida Bright</vt:lpstr>
      <vt:lpstr>Lucida Fax</vt:lpstr>
      <vt:lpstr>Petrona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Ayush Saxena</cp:lastModifiedBy>
  <cp:revision>3</cp:revision>
  <dcterms:created xsi:type="dcterms:W3CDTF">2024-08-28T11:47:13Z</dcterms:created>
  <dcterms:modified xsi:type="dcterms:W3CDTF">2024-08-29T05:58:36Z</dcterms:modified>
</cp:coreProperties>
</file>